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  <p:sldMasterId id="2147483726" r:id="rId2"/>
    <p:sldMasterId id="2147483649" r:id="rId3"/>
  </p:sldMasterIdLst>
  <p:notesMasterIdLst>
    <p:notesMasterId r:id="rId8"/>
  </p:notesMasterIdLst>
  <p:handoutMasterIdLst>
    <p:handoutMasterId r:id="rId9"/>
  </p:handoutMasterIdLst>
  <p:sldIdLst>
    <p:sldId id="259" r:id="rId4"/>
    <p:sldId id="926" r:id="rId5"/>
    <p:sldId id="275" r:id="rId6"/>
    <p:sldId id="267" r:id="rId7"/>
  </p:sldIdLst>
  <p:sldSz cx="12192000" cy="6858000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76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C0A"/>
    <a:srgbClr val="000000"/>
    <a:srgbClr val="605F63"/>
    <a:srgbClr val="010000"/>
    <a:srgbClr val="D3D3D2"/>
    <a:srgbClr val="85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0" autoAdjust="0"/>
    <p:restoredTop sz="94613" autoAdjust="0"/>
  </p:normalViewPr>
  <p:slideViewPr>
    <p:cSldViewPr snapToGrid="0" snapToObjects="1" showGuides="1">
      <p:cViewPr varScale="1">
        <p:scale>
          <a:sx n="52" d="100"/>
          <a:sy n="52" d="100"/>
        </p:scale>
        <p:origin x="672" y="41"/>
      </p:cViewPr>
      <p:guideLst>
        <p:guide orient="horz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16-11-2022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01277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16-11-2022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18666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C47E22CE-D538-4556-8ACF-3B06CFE52A68}"/>
              </a:ext>
            </a:extLst>
          </p:cNvPr>
          <p:cNvSpPr/>
          <p:nvPr userDrawn="1"/>
        </p:nvSpPr>
        <p:spPr>
          <a:xfrm>
            <a:off x="0" y="0"/>
            <a:ext cx="12192000" cy="687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936000" y="1224000"/>
            <a:ext cx="10332000" cy="1944000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algn="l">
              <a:lnSpc>
                <a:spcPct val="100000"/>
              </a:lnSpc>
              <a:defRPr sz="63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5938C8C-E888-4E01-A297-E3290AB317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6000" y="3455462"/>
            <a:ext cx="10332000" cy="151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3000" b="0" kern="1200" cap="none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Undertitel</a:t>
            </a:r>
          </a:p>
        </p:txBody>
      </p:sp>
      <p:sp>
        <p:nvSpPr>
          <p:cNvPr id="16" name="Pladsholder til tekst 4">
            <a:extLst>
              <a:ext uri="{FF2B5EF4-FFF2-40B4-BE49-F238E27FC236}">
                <a16:creationId xmlns:a16="http://schemas.microsoft.com/office/drawing/2014/main" id="{1CA370C1-66BE-42A0-B115-486CB7CB05E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6000" y="6386400"/>
            <a:ext cx="1776593" cy="2494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1200" b="0" kern="1200" cap="all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D. </a:t>
            </a:r>
            <a:r>
              <a:rPr lang="da-DK" dirty="0" err="1"/>
              <a:t>mmMM</a:t>
            </a:r>
            <a:r>
              <a:rPr lang="da-DK" dirty="0"/>
              <a:t> </a:t>
            </a:r>
            <a:r>
              <a:rPr lang="da-DK" dirty="0" err="1"/>
              <a:t>åååå</a:t>
            </a:r>
            <a:endParaRPr lang="da-DK" dirty="0"/>
          </a:p>
        </p:txBody>
      </p:sp>
      <p:pic>
        <p:nvPicPr>
          <p:cNvPr id="9" name="Billede 8" descr="LOGO_Midttrafik_hvid.png">
            <a:extLst>
              <a:ext uri="{FF2B5EF4-FFF2-40B4-BE49-F238E27FC236}">
                <a16:creationId xmlns:a16="http://schemas.microsoft.com/office/drawing/2014/main" id="{1C133C11-637A-4453-BD1F-7DF54341ED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6000" y="5796001"/>
            <a:ext cx="2172984" cy="74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40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98044D7-E309-4749-B3B1-7F6EF354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00" y="540000"/>
            <a:ext cx="1027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08CBB013-4845-4F41-873E-DE7B16FBF2AC}"/>
              </a:ext>
            </a:extLst>
          </p:cNvPr>
          <p:cNvSpPr txBox="1">
            <a:spLocks/>
          </p:cNvSpPr>
          <p:nvPr userDrawn="1"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2BE16D1-4804-4061-B3D0-48C4FD9A6634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Billede 11" descr="LOGO_Midttrafik.jpg">
            <a:extLst>
              <a:ext uri="{FF2B5EF4-FFF2-40B4-BE49-F238E27FC236}">
                <a16:creationId xmlns:a16="http://schemas.microsoft.com/office/drawing/2014/main" id="{9D8F30CD-F8D6-4FCA-9331-220AC3FE94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71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12192000" cy="687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rgbClr val="B70C0A"/>
              </a:solidFill>
            </a:endParaRP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5938C8C-E888-4E01-A297-E3290AB317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56000" y="2426624"/>
            <a:ext cx="8833224" cy="1944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6300" b="1" kern="1200" cap="all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Tekst</a:t>
            </a:r>
          </a:p>
        </p:txBody>
      </p:sp>
      <p:pic>
        <p:nvPicPr>
          <p:cNvPr id="7" name="Billede 6" descr="LOGO_Midttrafik_hvid.png">
            <a:extLst>
              <a:ext uri="{FF2B5EF4-FFF2-40B4-BE49-F238E27FC236}">
                <a16:creationId xmlns:a16="http://schemas.microsoft.com/office/drawing/2014/main" id="{A036F185-446F-4B60-BB2C-6F8384CE06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6000" y="5796001"/>
            <a:ext cx="2172984" cy="74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984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12192000" cy="687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rgbClr val="B70C0A"/>
              </a:solidFill>
            </a:endParaRP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5938C8C-E888-4E01-A297-E3290AB317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56000" y="2426624"/>
            <a:ext cx="8833224" cy="1944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6300" b="1" kern="1200" cap="all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Tekst</a:t>
            </a:r>
          </a:p>
        </p:txBody>
      </p:sp>
      <p:pic>
        <p:nvPicPr>
          <p:cNvPr id="7" name="Billede 6" descr="LOGO_Midttrafik_hvid.png">
            <a:extLst>
              <a:ext uri="{FF2B5EF4-FFF2-40B4-BE49-F238E27FC236}">
                <a16:creationId xmlns:a16="http://schemas.microsoft.com/office/drawing/2014/main" id="{A62BC0E9-AF87-4325-AB4E-F0CF9C8E54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6000" y="5796001"/>
            <a:ext cx="2172984" cy="74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88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095035"/>
            <a:ext cx="5072804" cy="354324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1040" y="2095035"/>
            <a:ext cx="5091263" cy="354324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13685" y="6388276"/>
            <a:ext cx="1230362" cy="365125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095035"/>
            <a:ext cx="10552515" cy="354324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-12848166" y="-122238"/>
            <a:ext cx="30518100" cy="9263063"/>
            <a:chOff x="-6070" y="-77"/>
            <a:chExt cx="14418" cy="5835"/>
          </a:xfrm>
        </p:grpSpPr>
        <p:sp>
          <p:nvSpPr>
            <p:cNvPr id="5" name="Rectangle 7"/>
            <p:cNvSpPr>
              <a:spLocks noChangeArrowheads="1"/>
            </p:cNvSpPr>
            <p:nvPr userDrawn="1"/>
          </p:nvSpPr>
          <p:spPr bwMode="auto">
            <a:xfrm>
              <a:off x="0" y="0"/>
              <a:ext cx="5781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da-DK" altLang="da-DK" sz="2400"/>
                <a:t> </a:t>
              </a:r>
            </a:p>
          </p:txBody>
        </p:sp>
        <p:sp>
          <p:nvSpPr>
            <p:cNvPr id="6" name="Freeform 86"/>
            <p:cNvSpPr>
              <a:spLocks noChangeAspect="1" noEditPoints="1"/>
            </p:cNvSpPr>
            <p:nvPr userDrawn="1"/>
          </p:nvSpPr>
          <p:spPr bwMode="auto">
            <a:xfrm>
              <a:off x="988" y="112"/>
              <a:ext cx="7360" cy="5646"/>
            </a:xfrm>
            <a:custGeom>
              <a:avLst/>
              <a:gdLst>
                <a:gd name="T0" fmla="*/ 6946 w 3059"/>
                <a:gd name="T1" fmla="*/ 5081 h 2349"/>
                <a:gd name="T2" fmla="*/ 6321 w 3059"/>
                <a:gd name="T3" fmla="*/ 4913 h 2349"/>
                <a:gd name="T4" fmla="*/ 6164 w 3059"/>
                <a:gd name="T5" fmla="*/ 4483 h 2349"/>
                <a:gd name="T6" fmla="*/ 6143 w 3059"/>
                <a:gd name="T7" fmla="*/ 3581 h 2349"/>
                <a:gd name="T8" fmla="*/ 6145 w 3059"/>
                <a:gd name="T9" fmla="*/ 2507 h 2349"/>
                <a:gd name="T10" fmla="*/ 6446 w 3059"/>
                <a:gd name="T11" fmla="*/ 2146 h 2349"/>
                <a:gd name="T12" fmla="*/ 6872 w 3059"/>
                <a:gd name="T13" fmla="*/ 2024 h 2349"/>
                <a:gd name="T14" fmla="*/ 7011 w 3059"/>
                <a:gd name="T15" fmla="*/ 1882 h 2349"/>
                <a:gd name="T16" fmla="*/ 6977 w 3059"/>
                <a:gd name="T17" fmla="*/ 1560 h 2349"/>
                <a:gd name="T18" fmla="*/ 6506 w 3059"/>
                <a:gd name="T19" fmla="*/ 1488 h 2349"/>
                <a:gd name="T20" fmla="*/ 6068 w 3059"/>
                <a:gd name="T21" fmla="*/ 1399 h 2349"/>
                <a:gd name="T22" fmla="*/ 5962 w 3059"/>
                <a:gd name="T23" fmla="*/ 858 h 2349"/>
                <a:gd name="T24" fmla="*/ 5815 w 3059"/>
                <a:gd name="T25" fmla="*/ 529 h 2349"/>
                <a:gd name="T26" fmla="*/ 5211 w 3059"/>
                <a:gd name="T27" fmla="*/ 411 h 2349"/>
                <a:gd name="T28" fmla="*/ 5002 w 3059"/>
                <a:gd name="T29" fmla="*/ 493 h 2349"/>
                <a:gd name="T30" fmla="*/ 4988 w 3059"/>
                <a:gd name="T31" fmla="*/ 822 h 2349"/>
                <a:gd name="T32" fmla="*/ 4980 w 3059"/>
                <a:gd name="T33" fmla="*/ 1841 h 2349"/>
                <a:gd name="T34" fmla="*/ 4971 w 3059"/>
                <a:gd name="T35" fmla="*/ 3166 h 2349"/>
                <a:gd name="T36" fmla="*/ 4964 w 3059"/>
                <a:gd name="T37" fmla="*/ 4211 h 2349"/>
                <a:gd name="T38" fmla="*/ 5009 w 3059"/>
                <a:gd name="T39" fmla="*/ 5016 h 2349"/>
                <a:gd name="T40" fmla="*/ 5397 w 3059"/>
                <a:gd name="T41" fmla="*/ 5523 h 2349"/>
                <a:gd name="T42" fmla="*/ 6277 w 3059"/>
                <a:gd name="T43" fmla="*/ 5636 h 2349"/>
                <a:gd name="T44" fmla="*/ 7112 w 3059"/>
                <a:gd name="T45" fmla="*/ 5603 h 2349"/>
                <a:gd name="T46" fmla="*/ 7346 w 3059"/>
                <a:gd name="T47" fmla="*/ 5434 h 2349"/>
                <a:gd name="T48" fmla="*/ 7254 w 3059"/>
                <a:gd name="T49" fmla="*/ 5144 h 2349"/>
                <a:gd name="T50" fmla="*/ 2632 w 3059"/>
                <a:gd name="T51" fmla="*/ 4865 h 2349"/>
                <a:gd name="T52" fmla="*/ 2396 w 3059"/>
                <a:gd name="T53" fmla="*/ 4886 h 2349"/>
                <a:gd name="T54" fmla="*/ 1836 w 3059"/>
                <a:gd name="T55" fmla="*/ 4865 h 2349"/>
                <a:gd name="T56" fmla="*/ 1379 w 3059"/>
                <a:gd name="T57" fmla="*/ 4588 h 2349"/>
                <a:gd name="T58" fmla="*/ 1169 w 3059"/>
                <a:gd name="T59" fmla="*/ 3759 h 2349"/>
                <a:gd name="T60" fmla="*/ 1251 w 3059"/>
                <a:gd name="T61" fmla="*/ 2702 h 2349"/>
                <a:gd name="T62" fmla="*/ 1600 w 3059"/>
                <a:gd name="T63" fmla="*/ 2264 h 2349"/>
                <a:gd name="T64" fmla="*/ 2132 w 3059"/>
                <a:gd name="T65" fmla="*/ 2190 h 2349"/>
                <a:gd name="T66" fmla="*/ 2558 w 3059"/>
                <a:gd name="T67" fmla="*/ 2211 h 2349"/>
                <a:gd name="T68" fmla="*/ 2740 w 3059"/>
                <a:gd name="T69" fmla="*/ 2358 h 2349"/>
                <a:gd name="T70" fmla="*/ 2752 w 3059"/>
                <a:gd name="T71" fmla="*/ 3834 h 2349"/>
                <a:gd name="T72" fmla="*/ 4420 w 3059"/>
                <a:gd name="T73" fmla="*/ 5016 h 2349"/>
                <a:gd name="T74" fmla="*/ 4023 w 3059"/>
                <a:gd name="T75" fmla="*/ 4858 h 2349"/>
                <a:gd name="T76" fmla="*/ 3946 w 3059"/>
                <a:gd name="T77" fmla="*/ 4362 h 2349"/>
                <a:gd name="T78" fmla="*/ 3941 w 3059"/>
                <a:gd name="T79" fmla="*/ 3209 h 2349"/>
                <a:gd name="T80" fmla="*/ 3936 w 3059"/>
                <a:gd name="T81" fmla="*/ 1764 h 2349"/>
                <a:gd name="T82" fmla="*/ 3927 w 3059"/>
                <a:gd name="T83" fmla="*/ 649 h 2349"/>
                <a:gd name="T84" fmla="*/ 3900 w 3059"/>
                <a:gd name="T85" fmla="*/ 250 h 2349"/>
                <a:gd name="T86" fmla="*/ 3604 w 3059"/>
                <a:gd name="T87" fmla="*/ 99 h 2349"/>
                <a:gd name="T88" fmla="*/ 2940 w 3059"/>
                <a:gd name="T89" fmla="*/ 0 h 2349"/>
                <a:gd name="T90" fmla="*/ 2774 w 3059"/>
                <a:gd name="T91" fmla="*/ 113 h 2349"/>
                <a:gd name="T92" fmla="*/ 2762 w 3059"/>
                <a:gd name="T93" fmla="*/ 550 h 2349"/>
                <a:gd name="T94" fmla="*/ 2748 w 3059"/>
                <a:gd name="T95" fmla="*/ 1247 h 2349"/>
                <a:gd name="T96" fmla="*/ 2627 w 3059"/>
                <a:gd name="T97" fmla="*/ 1421 h 2349"/>
                <a:gd name="T98" fmla="*/ 1525 w 3059"/>
                <a:gd name="T99" fmla="*/ 1404 h 2349"/>
                <a:gd name="T100" fmla="*/ 890 w 3059"/>
                <a:gd name="T101" fmla="*/ 1565 h 2349"/>
                <a:gd name="T102" fmla="*/ 339 w 3059"/>
                <a:gd name="T103" fmla="*/ 2072 h 2349"/>
                <a:gd name="T104" fmla="*/ 22 w 3059"/>
                <a:gd name="T105" fmla="*/ 3108 h 2349"/>
                <a:gd name="T106" fmla="*/ 91 w 3059"/>
                <a:gd name="T107" fmla="*/ 4454 h 2349"/>
                <a:gd name="T108" fmla="*/ 481 w 3059"/>
                <a:gd name="T109" fmla="*/ 5211 h 2349"/>
                <a:gd name="T110" fmla="*/ 1023 w 3059"/>
                <a:gd name="T111" fmla="*/ 5538 h 2349"/>
                <a:gd name="T112" fmla="*/ 1525 w 3059"/>
                <a:gd name="T113" fmla="*/ 5615 h 2349"/>
                <a:gd name="T114" fmla="*/ 2139 w 3059"/>
                <a:gd name="T115" fmla="*/ 5641 h 2349"/>
                <a:gd name="T116" fmla="*/ 3414 w 3059"/>
                <a:gd name="T117" fmla="*/ 5646 h 2349"/>
                <a:gd name="T118" fmla="*/ 4598 w 3059"/>
                <a:gd name="T119" fmla="*/ 5608 h 2349"/>
                <a:gd name="T120" fmla="*/ 4670 w 3059"/>
                <a:gd name="T121" fmla="*/ 5367 h 2349"/>
                <a:gd name="T122" fmla="*/ 4670 w 3059"/>
                <a:gd name="T123" fmla="*/ 5103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7" name="Freeform 85"/>
            <p:cNvSpPr>
              <a:spLocks noChangeAspect="1"/>
            </p:cNvSpPr>
            <p:nvPr userDrawn="1"/>
          </p:nvSpPr>
          <p:spPr bwMode="auto">
            <a:xfrm>
              <a:off x="3935" y="-77"/>
              <a:ext cx="2098" cy="4516"/>
            </a:xfrm>
            <a:custGeom>
              <a:avLst/>
              <a:gdLst>
                <a:gd name="T0" fmla="*/ 978 w 802"/>
                <a:gd name="T1" fmla="*/ 0 h 1736"/>
                <a:gd name="T2" fmla="*/ 774 w 802"/>
                <a:gd name="T3" fmla="*/ 0 h 1736"/>
                <a:gd name="T4" fmla="*/ 581 w 802"/>
                <a:gd name="T5" fmla="*/ 5 h 1736"/>
                <a:gd name="T6" fmla="*/ 400 w 802"/>
                <a:gd name="T7" fmla="*/ 16 h 1736"/>
                <a:gd name="T8" fmla="*/ 241 w 802"/>
                <a:gd name="T9" fmla="*/ 21 h 1736"/>
                <a:gd name="T10" fmla="*/ 102 w 802"/>
                <a:gd name="T11" fmla="*/ 34 h 1736"/>
                <a:gd name="T12" fmla="*/ 60 w 802"/>
                <a:gd name="T13" fmla="*/ 49 h 1736"/>
                <a:gd name="T14" fmla="*/ 31 w 802"/>
                <a:gd name="T15" fmla="*/ 73 h 1736"/>
                <a:gd name="T16" fmla="*/ 24 w 802"/>
                <a:gd name="T17" fmla="*/ 104 h 1736"/>
                <a:gd name="T18" fmla="*/ 13 w 802"/>
                <a:gd name="T19" fmla="*/ 146 h 1736"/>
                <a:gd name="T20" fmla="*/ 13 w 802"/>
                <a:gd name="T21" fmla="*/ 185 h 1736"/>
                <a:gd name="T22" fmla="*/ 8 w 802"/>
                <a:gd name="T23" fmla="*/ 239 h 1736"/>
                <a:gd name="T24" fmla="*/ 3 w 802"/>
                <a:gd name="T25" fmla="*/ 307 h 1736"/>
                <a:gd name="T26" fmla="*/ 3 w 802"/>
                <a:gd name="T27" fmla="*/ 372 h 1736"/>
                <a:gd name="T28" fmla="*/ 0 w 802"/>
                <a:gd name="T29" fmla="*/ 429 h 1736"/>
                <a:gd name="T30" fmla="*/ 0 w 802"/>
                <a:gd name="T31" fmla="*/ 466 h 1736"/>
                <a:gd name="T32" fmla="*/ 3 w 802"/>
                <a:gd name="T33" fmla="*/ 499 h 1736"/>
                <a:gd name="T34" fmla="*/ 24 w 802"/>
                <a:gd name="T35" fmla="*/ 531 h 1736"/>
                <a:gd name="T36" fmla="*/ 50 w 802"/>
                <a:gd name="T37" fmla="*/ 554 h 1736"/>
                <a:gd name="T38" fmla="*/ 84 w 802"/>
                <a:gd name="T39" fmla="*/ 570 h 1736"/>
                <a:gd name="T40" fmla="*/ 107 w 802"/>
                <a:gd name="T41" fmla="*/ 575 h 1736"/>
                <a:gd name="T42" fmla="*/ 146 w 802"/>
                <a:gd name="T43" fmla="*/ 583 h 1736"/>
                <a:gd name="T44" fmla="*/ 201 w 802"/>
                <a:gd name="T45" fmla="*/ 601 h 1736"/>
                <a:gd name="T46" fmla="*/ 264 w 802"/>
                <a:gd name="T47" fmla="*/ 622 h 1736"/>
                <a:gd name="T48" fmla="*/ 340 w 802"/>
                <a:gd name="T49" fmla="*/ 648 h 1736"/>
                <a:gd name="T50" fmla="*/ 416 w 802"/>
                <a:gd name="T51" fmla="*/ 682 h 1736"/>
                <a:gd name="T52" fmla="*/ 492 w 802"/>
                <a:gd name="T53" fmla="*/ 721 h 1736"/>
                <a:gd name="T54" fmla="*/ 568 w 802"/>
                <a:gd name="T55" fmla="*/ 767 h 1736"/>
                <a:gd name="T56" fmla="*/ 638 w 802"/>
                <a:gd name="T57" fmla="*/ 822 h 1736"/>
                <a:gd name="T58" fmla="*/ 698 w 802"/>
                <a:gd name="T59" fmla="*/ 884 h 1736"/>
                <a:gd name="T60" fmla="*/ 746 w 802"/>
                <a:gd name="T61" fmla="*/ 955 h 1736"/>
                <a:gd name="T62" fmla="*/ 774 w 802"/>
                <a:gd name="T63" fmla="*/ 1033 h 1736"/>
                <a:gd name="T64" fmla="*/ 785 w 802"/>
                <a:gd name="T65" fmla="*/ 1124 h 1736"/>
                <a:gd name="T66" fmla="*/ 785 w 802"/>
                <a:gd name="T67" fmla="*/ 4394 h 1736"/>
                <a:gd name="T68" fmla="*/ 793 w 802"/>
                <a:gd name="T69" fmla="*/ 4433 h 1736"/>
                <a:gd name="T70" fmla="*/ 814 w 802"/>
                <a:gd name="T71" fmla="*/ 4464 h 1736"/>
                <a:gd name="T72" fmla="*/ 845 w 802"/>
                <a:gd name="T73" fmla="*/ 4487 h 1736"/>
                <a:gd name="T74" fmla="*/ 892 w 802"/>
                <a:gd name="T75" fmla="*/ 4503 h 1736"/>
                <a:gd name="T76" fmla="*/ 1161 w 802"/>
                <a:gd name="T77" fmla="*/ 4511 h 1736"/>
                <a:gd name="T78" fmla="*/ 1436 w 802"/>
                <a:gd name="T79" fmla="*/ 4516 h 1736"/>
                <a:gd name="T80" fmla="*/ 1721 w 802"/>
                <a:gd name="T81" fmla="*/ 4511 h 1736"/>
                <a:gd name="T82" fmla="*/ 1999 w 802"/>
                <a:gd name="T83" fmla="*/ 4503 h 1736"/>
                <a:gd name="T84" fmla="*/ 2046 w 802"/>
                <a:gd name="T85" fmla="*/ 4487 h 1736"/>
                <a:gd name="T86" fmla="*/ 2080 w 802"/>
                <a:gd name="T87" fmla="*/ 4464 h 1736"/>
                <a:gd name="T88" fmla="*/ 2095 w 802"/>
                <a:gd name="T89" fmla="*/ 4433 h 1736"/>
                <a:gd name="T90" fmla="*/ 2098 w 802"/>
                <a:gd name="T91" fmla="*/ 4394 h 1736"/>
                <a:gd name="T92" fmla="*/ 2098 w 802"/>
                <a:gd name="T93" fmla="*/ 146 h 1736"/>
                <a:gd name="T94" fmla="*/ 2095 w 802"/>
                <a:gd name="T95" fmla="*/ 109 h 1736"/>
                <a:gd name="T96" fmla="*/ 2074 w 802"/>
                <a:gd name="T97" fmla="*/ 75 h 1736"/>
                <a:gd name="T98" fmla="*/ 2043 w 802"/>
                <a:gd name="T99" fmla="*/ 52 h 1736"/>
                <a:gd name="T100" fmla="*/ 1986 w 802"/>
                <a:gd name="T101" fmla="*/ 39 h 1736"/>
                <a:gd name="T102" fmla="*/ 1821 w 802"/>
                <a:gd name="T103" fmla="*/ 23 h 1736"/>
                <a:gd name="T104" fmla="*/ 1627 w 802"/>
                <a:gd name="T105" fmla="*/ 16 h 1736"/>
                <a:gd name="T106" fmla="*/ 1418 w 802"/>
                <a:gd name="T107" fmla="*/ 5 h 1736"/>
                <a:gd name="T108" fmla="*/ 1201 w 802"/>
                <a:gd name="T109" fmla="*/ 0 h 1736"/>
                <a:gd name="T110" fmla="*/ 978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chemeClr val="bg1">
                <a:alpha val="3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8" name="Freeform 84"/>
            <p:cNvSpPr>
              <a:spLocks noChangeAspect="1"/>
            </p:cNvSpPr>
            <p:nvPr userDrawn="1"/>
          </p:nvSpPr>
          <p:spPr bwMode="auto">
            <a:xfrm>
              <a:off x="-6070" y="143"/>
              <a:ext cx="8018" cy="5096"/>
            </a:xfrm>
            <a:custGeom>
              <a:avLst/>
              <a:gdLst>
                <a:gd name="T0" fmla="*/ 2265 w 2751"/>
                <a:gd name="T1" fmla="*/ 0 h 1753"/>
                <a:gd name="T2" fmla="*/ 1516 w 2751"/>
                <a:gd name="T3" fmla="*/ 9 h 1753"/>
                <a:gd name="T4" fmla="*/ 810 w 2751"/>
                <a:gd name="T5" fmla="*/ 26 h 1753"/>
                <a:gd name="T6" fmla="*/ 251 w 2751"/>
                <a:gd name="T7" fmla="*/ 52 h 1753"/>
                <a:gd name="T8" fmla="*/ 41 w 2751"/>
                <a:gd name="T9" fmla="*/ 110 h 1753"/>
                <a:gd name="T10" fmla="*/ 15 w 2751"/>
                <a:gd name="T11" fmla="*/ 230 h 1753"/>
                <a:gd name="T12" fmla="*/ 0 w 2751"/>
                <a:gd name="T13" fmla="*/ 445 h 1753"/>
                <a:gd name="T14" fmla="*/ 3 w 2751"/>
                <a:gd name="T15" fmla="*/ 593 h 1753"/>
                <a:gd name="T16" fmla="*/ 93 w 2751"/>
                <a:gd name="T17" fmla="*/ 672 h 1753"/>
                <a:gd name="T18" fmla="*/ 222 w 2751"/>
                <a:gd name="T19" fmla="*/ 698 h 1753"/>
                <a:gd name="T20" fmla="*/ 458 w 2751"/>
                <a:gd name="T21" fmla="*/ 779 h 1753"/>
                <a:gd name="T22" fmla="*/ 711 w 2751"/>
                <a:gd name="T23" fmla="*/ 933 h 1753"/>
                <a:gd name="T24" fmla="*/ 863 w 2751"/>
                <a:gd name="T25" fmla="*/ 1169 h 1753"/>
                <a:gd name="T26" fmla="*/ 880 w 2751"/>
                <a:gd name="T27" fmla="*/ 4997 h 1753"/>
                <a:gd name="T28" fmla="*/ 941 w 2751"/>
                <a:gd name="T29" fmla="*/ 5076 h 1753"/>
                <a:gd name="T30" fmla="*/ 1384 w 2751"/>
                <a:gd name="T31" fmla="*/ 5096 h 1753"/>
                <a:gd name="T32" fmla="*/ 1979 w 2751"/>
                <a:gd name="T33" fmla="*/ 5093 h 1753"/>
                <a:gd name="T34" fmla="*/ 2227 w 2751"/>
                <a:gd name="T35" fmla="*/ 5055 h 1753"/>
                <a:gd name="T36" fmla="*/ 2265 w 2751"/>
                <a:gd name="T37" fmla="*/ 4962 h 1753"/>
                <a:gd name="T38" fmla="*/ 2303 w 2751"/>
                <a:gd name="T39" fmla="*/ 1090 h 1753"/>
                <a:gd name="T40" fmla="*/ 2434 w 2751"/>
                <a:gd name="T41" fmla="*/ 1058 h 1753"/>
                <a:gd name="T42" fmla="*/ 2748 w 2751"/>
                <a:gd name="T43" fmla="*/ 1052 h 1753"/>
                <a:gd name="T44" fmla="*/ 3296 w 2751"/>
                <a:gd name="T45" fmla="*/ 1076 h 1753"/>
                <a:gd name="T46" fmla="*/ 3544 w 2751"/>
                <a:gd name="T47" fmla="*/ 1174 h 1753"/>
                <a:gd name="T48" fmla="*/ 3672 w 2751"/>
                <a:gd name="T49" fmla="*/ 1416 h 1753"/>
                <a:gd name="T50" fmla="*/ 3699 w 2751"/>
                <a:gd name="T51" fmla="*/ 4965 h 1753"/>
                <a:gd name="T52" fmla="*/ 3731 w 2751"/>
                <a:gd name="T53" fmla="*/ 5055 h 1753"/>
                <a:gd name="T54" fmla="*/ 4110 w 2751"/>
                <a:gd name="T55" fmla="*/ 5096 h 1753"/>
                <a:gd name="T56" fmla="*/ 4984 w 2751"/>
                <a:gd name="T57" fmla="*/ 5087 h 1753"/>
                <a:gd name="T58" fmla="*/ 5089 w 2751"/>
                <a:gd name="T59" fmla="*/ 5029 h 1753"/>
                <a:gd name="T60" fmla="*/ 5101 w 2751"/>
                <a:gd name="T61" fmla="*/ 1174 h 1753"/>
                <a:gd name="T62" fmla="*/ 5179 w 2751"/>
                <a:gd name="T63" fmla="*/ 1076 h 1753"/>
                <a:gd name="T64" fmla="*/ 5354 w 2751"/>
                <a:gd name="T65" fmla="*/ 1052 h 1753"/>
                <a:gd name="T66" fmla="*/ 5721 w 2751"/>
                <a:gd name="T67" fmla="*/ 1052 h 1753"/>
                <a:gd name="T68" fmla="*/ 6138 w 2751"/>
                <a:gd name="T69" fmla="*/ 1084 h 1753"/>
                <a:gd name="T70" fmla="*/ 6392 w 2751"/>
                <a:gd name="T71" fmla="*/ 1195 h 1753"/>
                <a:gd name="T72" fmla="*/ 6532 w 2751"/>
                <a:gd name="T73" fmla="*/ 1442 h 1753"/>
                <a:gd name="T74" fmla="*/ 6561 w 2751"/>
                <a:gd name="T75" fmla="*/ 4285 h 1753"/>
                <a:gd name="T76" fmla="*/ 6581 w 2751"/>
                <a:gd name="T77" fmla="*/ 4657 h 1753"/>
                <a:gd name="T78" fmla="*/ 6680 w 2751"/>
                <a:gd name="T79" fmla="*/ 4913 h 1753"/>
                <a:gd name="T80" fmla="*/ 6922 w 2751"/>
                <a:gd name="T81" fmla="*/ 5055 h 1753"/>
                <a:gd name="T82" fmla="*/ 7391 w 2751"/>
                <a:gd name="T83" fmla="*/ 5096 h 1753"/>
                <a:gd name="T84" fmla="*/ 7788 w 2751"/>
                <a:gd name="T85" fmla="*/ 5093 h 1753"/>
                <a:gd name="T86" fmla="*/ 7951 w 2751"/>
                <a:gd name="T87" fmla="*/ 5076 h 1753"/>
                <a:gd name="T88" fmla="*/ 8015 w 2751"/>
                <a:gd name="T89" fmla="*/ 4971 h 1753"/>
                <a:gd name="T90" fmla="*/ 8018 w 2751"/>
                <a:gd name="T91" fmla="*/ 4773 h 1753"/>
                <a:gd name="T92" fmla="*/ 8018 w 2751"/>
                <a:gd name="T93" fmla="*/ 4320 h 1753"/>
                <a:gd name="T94" fmla="*/ 8018 w 2751"/>
                <a:gd name="T95" fmla="*/ 3698 h 1753"/>
                <a:gd name="T96" fmla="*/ 8018 w 2751"/>
                <a:gd name="T97" fmla="*/ 2994 h 1753"/>
                <a:gd name="T98" fmla="*/ 8015 w 2751"/>
                <a:gd name="T99" fmla="*/ 2302 h 1753"/>
                <a:gd name="T100" fmla="*/ 8015 w 2751"/>
                <a:gd name="T101" fmla="*/ 1552 h 1753"/>
                <a:gd name="T102" fmla="*/ 7960 w 2751"/>
                <a:gd name="T103" fmla="*/ 942 h 1753"/>
                <a:gd name="T104" fmla="*/ 7814 w 2751"/>
                <a:gd name="T105" fmla="*/ 535 h 1753"/>
                <a:gd name="T106" fmla="*/ 7514 w 2751"/>
                <a:gd name="T107" fmla="*/ 276 h 1753"/>
                <a:gd name="T108" fmla="*/ 7001 w 2751"/>
                <a:gd name="T109" fmla="*/ 137 h 1753"/>
                <a:gd name="T110" fmla="*/ 6228 w 2751"/>
                <a:gd name="T111" fmla="*/ 61 h 1753"/>
                <a:gd name="T112" fmla="*/ 5159 w 2751"/>
                <a:gd name="T113" fmla="*/ 20 h 1753"/>
                <a:gd name="T114" fmla="*/ 3926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chemeClr val="bg1">
                <a:alpha val="30196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 sz="2400"/>
            </a:p>
          </p:txBody>
        </p:sp>
      </p:grpSp>
      <p:grpSp>
        <p:nvGrpSpPr>
          <p:cNvPr id="9" name="Group 61"/>
          <p:cNvGrpSpPr>
            <a:grpSpLocks noChangeAspect="1"/>
          </p:cNvGrpSpPr>
          <p:nvPr/>
        </p:nvGrpSpPr>
        <p:grpSpPr bwMode="auto">
          <a:xfrm>
            <a:off x="6203951" y="1077913"/>
            <a:ext cx="4853516" cy="1770062"/>
            <a:chOff x="2425" y="7208"/>
            <a:chExt cx="7069" cy="3441"/>
          </a:xfrm>
        </p:grpSpPr>
        <p:sp>
          <p:nvSpPr>
            <p:cNvPr id="10" name="Freeform 6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1" name="Freeform 6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2" name="Freeform 6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3" name="Freeform 6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4" name="Freeform 6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5" name="Freeform 6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6" name="Freeform 6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7" name="Freeform 6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8" name="Freeform 7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9" name="Freeform 7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0" name="Freeform 7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1" name="Freeform 7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2" name="Freeform 7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3" name="Freeform 7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4" name="Freeform 7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5" name="Rectangle 7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da-DK" altLang="da-DK" sz="2400"/>
            </a:p>
          </p:txBody>
        </p:sp>
        <p:sp>
          <p:nvSpPr>
            <p:cNvPr id="26" name="Rectangle 7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da-DK" altLang="da-DK" sz="2400"/>
            </a:p>
          </p:txBody>
        </p:sp>
        <p:sp>
          <p:nvSpPr>
            <p:cNvPr id="27" name="Freeform 7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8" name="Freeform 8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29" name="Freeform 8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</p:grpSp>
      <p:sp>
        <p:nvSpPr>
          <p:cNvPr id="39024" name="Rectangle 112"/>
          <p:cNvSpPr>
            <a:spLocks noGrp="1" noChangeArrowheads="1"/>
          </p:cNvSpPr>
          <p:nvPr>
            <p:ph type="ctrTitle" sz="quarter"/>
          </p:nvPr>
        </p:nvSpPr>
        <p:spPr>
          <a:xfrm>
            <a:off x="1198034" y="3813176"/>
            <a:ext cx="9836151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/>
              <a:t>Klik for at redigere i master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98034" y="5397500"/>
            <a:ext cx="9836151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/>
              <a:t>Klik for at redigere i master</a:t>
            </a:r>
          </a:p>
        </p:txBody>
      </p:sp>
      <p:sp>
        <p:nvSpPr>
          <p:cNvPr id="30" name="Rectangle 8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a-DK" altLang="da-DK"/>
              <a:t>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221017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2506B-3E07-4464-89EC-38E06700D0D5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1050169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151CA-0747-4F21-8B2E-7DCE9AA2ADE8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10564519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958850" y="2159001"/>
            <a:ext cx="4696883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858934" y="2159001"/>
            <a:ext cx="4696884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25A5-7F6A-45C8-AAE6-6A013D76E066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261265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78F2C34-614D-41D4-95D3-16FA5216C09B}"/>
              </a:ext>
            </a:extLst>
          </p:cNvPr>
          <p:cNvSpPr/>
          <p:nvPr userDrawn="1"/>
        </p:nvSpPr>
        <p:spPr>
          <a:xfrm>
            <a:off x="0" y="0"/>
            <a:ext cx="12192000" cy="687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rgbClr val="B70C0A"/>
              </a:solidFill>
            </a:endParaRPr>
          </a:p>
        </p:txBody>
      </p:sp>
      <p:sp>
        <p:nvSpPr>
          <p:cNvPr id="10" name="Pladsholder til tekst 4">
            <a:extLst>
              <a:ext uri="{FF2B5EF4-FFF2-40B4-BE49-F238E27FC236}">
                <a16:creationId xmlns:a16="http://schemas.microsoft.com/office/drawing/2014/main" id="{E3A55C3B-E0BF-47E9-8F53-75F2D240A35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6000" y="6386400"/>
            <a:ext cx="1776593" cy="2494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1200" b="0" kern="1200" cap="all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D. MMMM </a:t>
            </a:r>
            <a:r>
              <a:rPr lang="da-DK" dirty="0" err="1"/>
              <a:t>åååå</a:t>
            </a:r>
            <a:endParaRPr lang="da-DK" dirty="0"/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AB259B1D-1FC6-4534-BBCA-1A528E273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6000" y="1224000"/>
            <a:ext cx="10332000" cy="1944000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algn="l">
              <a:lnSpc>
                <a:spcPct val="100000"/>
              </a:lnSpc>
              <a:defRPr sz="63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</a:t>
            </a:r>
          </a:p>
        </p:txBody>
      </p:sp>
      <p:sp>
        <p:nvSpPr>
          <p:cNvPr id="11" name="Pladsholder til tekst 4">
            <a:extLst>
              <a:ext uri="{FF2B5EF4-FFF2-40B4-BE49-F238E27FC236}">
                <a16:creationId xmlns:a16="http://schemas.microsoft.com/office/drawing/2014/main" id="{9839372C-C9D4-4435-BF07-0F3BB9ABF0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6000" y="3455462"/>
            <a:ext cx="10332000" cy="151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3000" b="0" kern="1200" cap="none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Undertitel</a:t>
            </a:r>
          </a:p>
        </p:txBody>
      </p:sp>
      <p:pic>
        <p:nvPicPr>
          <p:cNvPr id="12" name="Billede 11" descr="LOGO_Midttrafik_hvid.png">
            <a:extLst>
              <a:ext uri="{FF2B5EF4-FFF2-40B4-BE49-F238E27FC236}">
                <a16:creationId xmlns:a16="http://schemas.microsoft.com/office/drawing/2014/main" id="{8D8F35F5-9CCC-4ED6-9199-DF2D914F1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000" y="5796001"/>
            <a:ext cx="2172984" cy="74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600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5CBCC-D662-4411-B939-9F9171486F9A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1430362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7C6DB-38E5-4E12-9738-5B3670849631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8592086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3D4CE-8F15-4C54-AE8C-93FBD96E5552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872243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930B2-6713-4E16-A2CC-D452DAA35CF3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611270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656CA-88ED-4759-8CE7-B4DA580A36BC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4164993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2AAB9-9D46-4C6D-923F-FE4D44975753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1579636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157633" y="1187451"/>
            <a:ext cx="2398184" cy="498157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958851" y="1187451"/>
            <a:ext cx="6995583" cy="498157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A4648-7917-4B8F-8434-C3410913AE08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</p:spTree>
    <p:extLst>
      <p:ext uri="{BB962C8B-B14F-4D97-AF65-F5344CB8AC3E}">
        <p14:creationId xmlns:p14="http://schemas.microsoft.com/office/powerpoint/2010/main" val="288106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 descr="LOGO_Midttrafik.png">
            <a:extLst>
              <a:ext uri="{FF2B5EF4-FFF2-40B4-BE49-F238E27FC236}">
                <a16:creationId xmlns:a16="http://schemas.microsoft.com/office/drawing/2014/main" id="{C6F768E3-A0C3-4E4A-BC95-D2EC30B51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000" y="5796000"/>
            <a:ext cx="2176551" cy="750084"/>
          </a:xfrm>
          <a:prstGeom prst="rect">
            <a:avLst/>
          </a:prstGeom>
        </p:spPr>
      </p:pic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7A97098-76D8-4DF6-811B-39C9DDC05E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"/>
            <a:ext cx="12192000" cy="45000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13" name="Titel 7">
            <a:extLst>
              <a:ext uri="{FF2B5EF4-FFF2-40B4-BE49-F238E27FC236}">
                <a16:creationId xmlns:a16="http://schemas.microsoft.com/office/drawing/2014/main" id="{09ED137F-EA41-47DA-9CE6-4EAC8D7802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00" y="4716001"/>
            <a:ext cx="6912000" cy="105453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algn="l">
              <a:lnSpc>
                <a:spcPct val="100000"/>
              </a:lnSpc>
              <a:defRPr sz="3600" b="1" cap="all"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Titel</a:t>
            </a:r>
          </a:p>
        </p:txBody>
      </p:sp>
      <p:sp>
        <p:nvSpPr>
          <p:cNvPr id="15" name="Pladsholder til tekst 4">
            <a:extLst>
              <a:ext uri="{FF2B5EF4-FFF2-40B4-BE49-F238E27FC236}">
                <a16:creationId xmlns:a16="http://schemas.microsoft.com/office/drawing/2014/main" id="{3CB39438-C3B8-4B8B-8F78-72E7DF78CC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8001" y="6386359"/>
            <a:ext cx="1776593" cy="2494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da-DK" sz="1200" b="0" kern="1200" cap="all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dirty="0"/>
              <a:t>D. MMMM </a:t>
            </a:r>
            <a:r>
              <a:rPr lang="da-DK" dirty="0" err="1"/>
              <a:t>åååå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53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ind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7A97098-76D8-4DF6-811B-39C9DDC05E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6858001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F7E2B4A6-B8AF-46AE-9924-94AA347ECF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00" y="4493749"/>
            <a:ext cx="6912000" cy="1476000"/>
          </a:xfrm>
          <a:prstGeom prst="rect">
            <a:avLst/>
          </a:prstGeom>
          <a:solidFill>
            <a:srgbClr val="000000">
              <a:alpha val="40000"/>
            </a:srgbClr>
          </a:solidFill>
        </p:spPr>
        <p:txBody>
          <a:bodyPr vert="horz" lIns="288000" tIns="252000" rIns="288000" bIns="288000" anchor="ctr" anchorCtr="0"/>
          <a:lstStyle>
            <a:lvl1pPr algn="l">
              <a:lnSpc>
                <a:spcPct val="100000"/>
              </a:lnSpc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4A94364-138C-4F41-9892-12A788259910}"/>
              </a:ext>
            </a:extLst>
          </p:cNvPr>
          <p:cNvSpPr txBox="1"/>
          <p:nvPr userDrawn="1"/>
        </p:nvSpPr>
        <p:spPr>
          <a:xfrm>
            <a:off x="-1735667" y="-2"/>
            <a:ext cx="163200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noProof="0" dirty="0"/>
              <a:t>Sørg for at billedet altid er placeret bag tekstelementet. Hvis billedet lægger sig forrest, </a:t>
            </a:r>
            <a:r>
              <a:rPr lang="da-DK" sz="1000" noProof="0" dirty="0" err="1"/>
              <a:t>højre-klik</a:t>
            </a:r>
            <a:r>
              <a:rPr lang="da-DK" sz="1000" noProof="0" dirty="0"/>
              <a:t> på billedet og vælg </a:t>
            </a:r>
            <a:br>
              <a:rPr lang="da-DK" sz="1000" noProof="0" dirty="0"/>
            </a:br>
            <a:r>
              <a:rPr lang="da-DK" sz="1000" noProof="0" dirty="0"/>
              <a:t>“Placer bagest”,</a:t>
            </a:r>
          </a:p>
        </p:txBody>
      </p:sp>
    </p:spTree>
    <p:extLst>
      <p:ext uri="{BB962C8B-B14F-4D97-AF65-F5344CB8AC3E}">
        <p14:creationId xmlns:p14="http://schemas.microsoft.com/office/powerpoint/2010/main" val="223384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936000" y="6408001"/>
            <a:ext cx="409983" cy="365125"/>
          </a:xfrm>
        </p:spPr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9" name="Billede 18" descr="LOGO_Midttrafik.jpg">
            <a:extLst>
              <a:ext uri="{FF2B5EF4-FFF2-40B4-BE49-F238E27FC236}">
                <a16:creationId xmlns:a16="http://schemas.microsoft.com/office/drawing/2014/main" id="{0734EA9D-FA29-4FFF-9296-78869F55E6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  <p:sp>
        <p:nvSpPr>
          <p:cNvPr id="8" name="Titel 7">
            <a:extLst>
              <a:ext uri="{FF2B5EF4-FFF2-40B4-BE49-F238E27FC236}">
                <a16:creationId xmlns:a16="http://schemas.microsoft.com/office/drawing/2014/main" id="{798044D7-E309-4749-B3B1-7F6EF354AB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6000" y="540000"/>
            <a:ext cx="1033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/>
              <a:t>Agenda overskrift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BC63EBAA-1273-4ECC-824A-E80248C705F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6000" y="1548000"/>
            <a:ext cx="10332000" cy="4500000"/>
          </a:xfrm>
        </p:spPr>
        <p:txBody>
          <a:bodyPr/>
          <a:lstStyle>
            <a:lvl1pPr>
              <a:spcBef>
                <a:spcPts val="2400"/>
              </a:spcBef>
              <a:buClr>
                <a:schemeClr val="accent2"/>
              </a:buClr>
              <a:defRPr sz="2200"/>
            </a:lvl1pPr>
            <a:lvl2pPr>
              <a:spcBef>
                <a:spcPts val="1200"/>
              </a:spcBef>
              <a:defRPr sz="1800"/>
            </a:lvl2pPr>
            <a:lvl3pPr marL="576000" indent="0">
              <a:spcBef>
                <a:spcPts val="600"/>
              </a:spcBef>
              <a:buNone/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4349531F-3EAD-45BB-8F43-5969301394B9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729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, 1 sp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4" name="Pladsholder til indhold 13">
            <a:extLst>
              <a:ext uri="{FF2B5EF4-FFF2-40B4-BE49-F238E27FC236}">
                <a16:creationId xmlns:a16="http://schemas.microsoft.com/office/drawing/2014/main" id="{7FA096C2-57D6-4566-A7FD-FFA6D63AA09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36000" y="1548000"/>
            <a:ext cx="10332000" cy="450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0" name="Titel 7">
            <a:extLst>
              <a:ext uri="{FF2B5EF4-FFF2-40B4-BE49-F238E27FC236}">
                <a16:creationId xmlns:a16="http://schemas.microsoft.com/office/drawing/2014/main" id="{E156DC07-D394-45AF-AF60-28F6E5A2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4206672-F74F-482F-9C42-5C673A4CE237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Billede 11" descr="LOGO_Midttrafik.jpg">
            <a:extLst>
              <a:ext uri="{FF2B5EF4-FFF2-40B4-BE49-F238E27FC236}">
                <a16:creationId xmlns:a16="http://schemas.microsoft.com/office/drawing/2014/main" id="{A207DC3F-C445-4FC2-BACB-0F977C91D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03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, 2 sp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98044D7-E309-4749-B3B1-7F6EF354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1" name="Pladsholder til indhold 13">
            <a:extLst>
              <a:ext uri="{FF2B5EF4-FFF2-40B4-BE49-F238E27FC236}">
                <a16:creationId xmlns:a16="http://schemas.microsoft.com/office/drawing/2014/main" id="{DA51029D-3ED9-4CF9-A5FB-BFE6396A7D2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36000" y="1548000"/>
            <a:ext cx="4932000" cy="450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2" name="Pladsholder til indhold 13">
            <a:extLst>
              <a:ext uri="{FF2B5EF4-FFF2-40B4-BE49-F238E27FC236}">
                <a16:creationId xmlns:a16="http://schemas.microsoft.com/office/drawing/2014/main" id="{508097FF-C0D0-439F-ABC5-1197EFCA12F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321010" y="1548000"/>
            <a:ext cx="4932000" cy="450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CBA6AA6-CEAA-4BAD-AA56-43BD1980C247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Billede 14" descr="LOGO_Midttrafik.jpg">
            <a:extLst>
              <a:ext uri="{FF2B5EF4-FFF2-40B4-BE49-F238E27FC236}">
                <a16:creationId xmlns:a16="http://schemas.microsoft.com/office/drawing/2014/main" id="{FB65AA7B-EDD8-4990-A9B4-F1963014E6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2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, tekst th., billede tv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98044D7-E309-4749-B3B1-7F6EF354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BC63EBAA-1273-4ECC-824A-E80248C705F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6000" y="1548000"/>
            <a:ext cx="4932000" cy="4500000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FA29F3-C5A9-4782-9901-7FA10908D64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21600" y="1547812"/>
            <a:ext cx="4932000" cy="450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286FC179-0E11-4B8E-9B1B-2A746AEC6F30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4" name="Billede 13" descr="LOGO_Midttrafik.jpg">
            <a:extLst>
              <a:ext uri="{FF2B5EF4-FFF2-40B4-BE49-F238E27FC236}">
                <a16:creationId xmlns:a16="http://schemas.microsoft.com/office/drawing/2014/main" id="{AA80837A-2839-47FB-A9EA-5E8217D876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27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, billede th., tekst tv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716094" y="1441450"/>
            <a:ext cx="10892367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B22D263-55D6-4FFA-A8D5-F8F3087E24D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49ED47D-0062-42EC-802E-35B91D3071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98044D7-E309-4749-B3B1-7F6EF354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da-DK" sz="2400" b="1" kern="12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BC63EBAA-1273-4ECC-824A-E80248C705F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21600" y="1548000"/>
            <a:ext cx="4932000" cy="4500000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FA29F3-C5A9-4782-9901-7FA10908D64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6000" y="1548000"/>
            <a:ext cx="4932000" cy="450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4ACDF165-9559-48B4-A471-8CBDCCA50CE2}"/>
              </a:ext>
            </a:extLst>
          </p:cNvPr>
          <p:cNvSpPr txBox="1">
            <a:spLocks/>
          </p:cNvSpPr>
          <p:nvPr userDrawn="1"/>
        </p:nvSpPr>
        <p:spPr>
          <a:xfrm>
            <a:off x="716094" y="3004878"/>
            <a:ext cx="10892428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sz="180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" name="Billede 12" descr="LOGO_Midttrafik.jpg">
            <a:extLst>
              <a:ext uri="{FF2B5EF4-FFF2-40B4-BE49-F238E27FC236}">
                <a16:creationId xmlns:a16="http://schemas.microsoft.com/office/drawing/2014/main" id="{FC76D31C-C001-4686-B581-229AC7CF98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000" y="6228000"/>
            <a:ext cx="1171986" cy="40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6F4F133-7D0F-4F72-AC2B-53ED1621B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  <a:prstGeom prst="rect">
            <a:avLst/>
          </a:prstGeom>
        </p:spPr>
        <p:txBody>
          <a:bodyPr vert="horz" lIns="0" tIns="0" rIns="0" bIns="0" anchor="t" anchorCtr="0"/>
          <a:lstStyle/>
          <a:p>
            <a:pPr lvl="0" algn="l"/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DE3503-B8F7-49BF-B2B8-B4AA00FB1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6000" y="1548000"/>
            <a:ext cx="103320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F242A1-9C06-47D8-B059-E29D53275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2000" y="6408001"/>
            <a:ext cx="6483355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00" b="1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da-DK"/>
              <a:t>Fagligt Forum 13. oktober 2022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921D6A-0145-4EA8-9041-CB237AC99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000" y="6408001"/>
            <a:ext cx="3960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00">
                <a:solidFill>
                  <a:schemeClr val="accent2"/>
                </a:solidFill>
                <a:latin typeface="+mn-lt"/>
              </a:defRPr>
            </a:lvl1pPr>
          </a:lstStyle>
          <a:p>
            <a:fld id="{767C0059-3309-463A-B290-E3AF3EE55A2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7758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90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7" r:id="rId10"/>
    <p:sldLayoutId id="2147483686" r:id="rId11"/>
    <p:sldLayoutId id="2147483691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lang="da-DK" sz="2400" b="1" kern="1200" cap="all" dirty="0" smtClean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457200" rtl="0" eaLnBrk="1" latinLnBrk="0" hangingPunct="1">
        <a:spcBef>
          <a:spcPts val="1200"/>
        </a:spcBef>
        <a:buClr>
          <a:schemeClr val="accent2"/>
        </a:buClr>
        <a:buSzPct val="110000"/>
        <a:buFont typeface="Arial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576000" indent="-2880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792000" indent="-216000" algn="l" defTabSz="457200" rtl="0" eaLnBrk="1" latinLnBrk="0" hangingPunct="1">
        <a:spcBef>
          <a:spcPts val="600"/>
        </a:spcBef>
        <a:buFont typeface="Arial"/>
        <a:buChar char="•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80000" indent="-2160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296000" indent="-2160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1E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813" cy="6858000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0659"/>
            <a:ext cx="10554105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96684"/>
            <a:ext cx="10554105" cy="25415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122" y="6388276"/>
            <a:ext cx="123036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52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2127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7" r:id="rId2"/>
    <p:sldLayoutId id="2147483732" r:id="rId3"/>
  </p:sldLayoutIdLst>
  <p:hf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20" userDrawn="1">
          <p15:clr>
            <a:srgbClr val="F26B43"/>
          </p15:clr>
        </p15:guide>
        <p15:guide id="2" pos="528" userDrawn="1">
          <p15:clr>
            <a:srgbClr val="F26B43"/>
          </p15:clr>
        </p15:guide>
        <p15:guide id="3" pos="7176" userDrawn="1">
          <p15:clr>
            <a:srgbClr val="F26B43"/>
          </p15:clr>
        </p15:guide>
        <p15:guide id="4" orient="horz" pos="3792" userDrawn="1">
          <p15:clr>
            <a:srgbClr val="F26B43"/>
          </p15:clr>
        </p15:guide>
        <p15:guide id="5" orient="horz" pos="355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58851" y="1187450"/>
            <a:ext cx="959696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titeltypografi i masteren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8851" y="2159001"/>
            <a:ext cx="9596967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teksttypografierne i masteren</a:t>
            </a:r>
          </a:p>
          <a:p>
            <a:pPr lvl="1"/>
            <a:r>
              <a:rPr lang="da-DK" altLang="da-DK"/>
              <a:t>Andet niveau</a:t>
            </a:r>
          </a:p>
          <a:p>
            <a:pPr lvl="2"/>
            <a:r>
              <a:rPr lang="da-DK" altLang="da-DK"/>
              <a:t>Tredje niveau</a:t>
            </a:r>
          </a:p>
          <a:p>
            <a:pPr lvl="3"/>
            <a:r>
              <a:rPr lang="da-DK" altLang="da-DK"/>
              <a:t>Fjerde niveau</a:t>
            </a:r>
          </a:p>
          <a:p>
            <a:pPr lvl="4"/>
            <a:r>
              <a:rPr lang="da-DK" altLang="da-DK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1900" y="6332539"/>
            <a:ext cx="30988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F435A9F-F721-4287-96F0-22DD40AD8ABA}" type="slidenum">
              <a:rPr lang="da-DK" altLang="da-DK"/>
              <a:pPr>
                <a:defRPr/>
              </a:pPr>
              <a:t>‹nr.›</a:t>
            </a:fld>
            <a:r>
              <a:rPr lang="da-DK" altLang="da-DK"/>
              <a:t>  ▪  www.regionmidtjylland.dk</a:t>
            </a:r>
          </a:p>
        </p:txBody>
      </p:sp>
      <p:grpSp>
        <p:nvGrpSpPr>
          <p:cNvPr id="1029" name="Group 131"/>
          <p:cNvGrpSpPr>
            <a:grpSpLocks noChangeAspect="1"/>
          </p:cNvGrpSpPr>
          <p:nvPr/>
        </p:nvGrpSpPr>
        <p:grpSpPr bwMode="auto">
          <a:xfrm>
            <a:off x="10502901" y="196850"/>
            <a:ext cx="1428751" cy="520700"/>
            <a:chOff x="2425" y="7208"/>
            <a:chExt cx="7069" cy="3441"/>
          </a:xfrm>
        </p:grpSpPr>
        <p:sp>
          <p:nvSpPr>
            <p:cNvPr id="103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3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da-DK" altLang="da-DK" sz="2400"/>
            </a:p>
          </p:txBody>
        </p:sp>
        <p:sp>
          <p:nvSpPr>
            <p:cNvPr id="104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da-DK" altLang="da-DK" sz="2400"/>
            </a:p>
          </p:txBody>
        </p:sp>
        <p:sp>
          <p:nvSpPr>
            <p:cNvPr id="104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  <p:sp>
          <p:nvSpPr>
            <p:cNvPr id="104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FD40FA12-D393-428C-B090-D7C4B4FF4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Fagligt forum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ECE0069E-F12A-4576-875D-767FD4DC4D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/>
              <a:t>Møde d. 13. oktober 2022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87171D49-FEFD-461B-9625-527185DD35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553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D516E-795C-4E1C-B58B-50967D96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2261254"/>
            <a:ext cx="10332000" cy="2335491"/>
          </a:xfrm>
        </p:spPr>
        <p:txBody>
          <a:bodyPr/>
          <a:lstStyle/>
          <a:p>
            <a:pPr algn="ctr"/>
            <a:r>
              <a:rPr lang="da-DK" sz="5400" dirty="0"/>
              <a:t>Status for </a:t>
            </a:r>
            <a:br>
              <a:rPr lang="da-DK" sz="5400" dirty="0"/>
            </a:br>
            <a:r>
              <a:rPr lang="da-DK" sz="5400" dirty="0"/>
              <a:t>Midttrafiks Mobilitetsplan</a:t>
            </a:r>
          </a:p>
        </p:txBody>
      </p:sp>
    </p:spTree>
    <p:extLst>
      <p:ext uri="{BB962C8B-B14F-4D97-AF65-F5344CB8AC3E}">
        <p14:creationId xmlns:p14="http://schemas.microsoft.com/office/powerpoint/2010/main" val="311492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>
            <a:extLst>
              <a:ext uri="{FF2B5EF4-FFF2-40B4-BE49-F238E27FC236}">
                <a16:creationId xmlns:a16="http://schemas.microsoft.com/office/drawing/2014/main" id="{276A5EF5-03C9-EFA1-258E-BB1A6B00787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332000" y="6408001"/>
            <a:ext cx="6483355" cy="365125"/>
          </a:xfrm>
        </p:spPr>
        <p:txBody>
          <a:bodyPr/>
          <a:lstStyle/>
          <a:p>
            <a:r>
              <a:rPr lang="da-DK"/>
              <a:t>Fagligt Forum 13. oktober 2022</a:t>
            </a:r>
          </a:p>
        </p:txBody>
      </p:sp>
      <p:sp>
        <p:nvSpPr>
          <p:cNvPr id="23" name="Slide Number Placeholder 2">
            <a:extLst>
              <a:ext uri="{FF2B5EF4-FFF2-40B4-BE49-F238E27FC236}">
                <a16:creationId xmlns:a16="http://schemas.microsoft.com/office/drawing/2014/main" id="{96B7B9F7-8672-843A-7AAB-B3F08286084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936000" y="6408001"/>
            <a:ext cx="40998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767C0059-3309-463A-B290-E3AF3EE55A23}" type="slidenum">
              <a:rPr lang="da-DK" smtClean="0"/>
              <a:pPr>
                <a:spcAft>
                  <a:spcPts val="600"/>
                </a:spcAft>
              </a:pPr>
              <a:t>3</a:t>
            </a:fld>
            <a:endParaRPr lang="da-DK"/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FBD84B78-877B-FB92-D756-C1A4E32F6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/>
          <a:p>
            <a:r>
              <a:rPr lang="en-US" dirty="0"/>
              <a:t>Midttrafiks </a:t>
            </a:r>
            <a:r>
              <a:rPr lang="en-US" dirty="0" err="1"/>
              <a:t>mobilitetsplan</a:t>
            </a:r>
            <a:r>
              <a:rPr lang="en-US" dirty="0"/>
              <a:t> 2023-2026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D2A766C0-7E9A-6BCD-A7C3-381B19C18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34938"/>
            <a:ext cx="10243983" cy="53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99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1">
            <a:extLst>
              <a:ext uri="{FF2B5EF4-FFF2-40B4-BE49-F238E27FC236}">
                <a16:creationId xmlns:a16="http://schemas.microsoft.com/office/drawing/2014/main" id="{276A5EF5-03C9-EFA1-258E-BB1A6B00787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332000" y="6408001"/>
            <a:ext cx="6483355" cy="365125"/>
          </a:xfrm>
        </p:spPr>
        <p:txBody>
          <a:bodyPr/>
          <a:lstStyle/>
          <a:p>
            <a:r>
              <a:rPr lang="da-DK"/>
              <a:t>Fagligt Forum 13. oktober 2022</a:t>
            </a:r>
          </a:p>
        </p:txBody>
      </p:sp>
      <p:sp>
        <p:nvSpPr>
          <p:cNvPr id="23" name="Slide Number Placeholder 2">
            <a:extLst>
              <a:ext uri="{FF2B5EF4-FFF2-40B4-BE49-F238E27FC236}">
                <a16:creationId xmlns:a16="http://schemas.microsoft.com/office/drawing/2014/main" id="{96B7B9F7-8672-843A-7AAB-B3F08286084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936000" y="6408001"/>
            <a:ext cx="40998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767C0059-3309-463A-B290-E3AF3EE55A23}" type="slidenum">
              <a:rPr lang="da-DK" smtClean="0"/>
              <a:pPr>
                <a:spcAft>
                  <a:spcPts val="600"/>
                </a:spcAft>
              </a:pPr>
              <a:t>4</a:t>
            </a:fld>
            <a:endParaRPr lang="da-DK"/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FBD84B78-877B-FB92-D756-C1A4E32F6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00" y="540000"/>
            <a:ext cx="10332000" cy="756000"/>
          </a:xfrm>
        </p:spPr>
        <p:txBody>
          <a:bodyPr/>
          <a:lstStyle/>
          <a:p>
            <a:r>
              <a:rPr lang="en-US" dirty="0"/>
              <a:t>Disposition for </a:t>
            </a:r>
            <a:r>
              <a:rPr lang="en-US" dirty="0" err="1"/>
              <a:t>mobilitetsplanen</a:t>
            </a:r>
            <a:endParaRPr lang="en-US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8C184E08-A200-F8EA-AE07-2BC773633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000" y="1182379"/>
            <a:ext cx="8263145" cy="50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480096"/>
      </p:ext>
    </p:extLst>
  </p:cSld>
  <p:clrMapOvr>
    <a:masterClrMapping/>
  </p:clrMapOvr>
</p:sld>
</file>

<file path=ppt/theme/theme1.xml><?xml version="1.0" encoding="utf-8"?>
<a:theme xmlns:a="http://schemas.openxmlformats.org/drawingml/2006/main" name="Midttrafik tema">
  <a:themeElements>
    <a:clrScheme name="Midttrafik">
      <a:dk1>
        <a:sysClr val="windowText" lastClr="000000"/>
      </a:dk1>
      <a:lt1>
        <a:sysClr val="window" lastClr="FFFFFF"/>
      </a:lt1>
      <a:dk2>
        <a:srgbClr val="DACDCC"/>
      </a:dk2>
      <a:lt2>
        <a:srgbClr val="E9D7A4"/>
      </a:lt2>
      <a:accent1>
        <a:srgbClr val="9B1C18"/>
      </a:accent1>
      <a:accent2>
        <a:srgbClr val="5C656F"/>
      </a:accent2>
      <a:accent3>
        <a:srgbClr val="A1BABC"/>
      </a:accent3>
      <a:accent4>
        <a:srgbClr val="D3DADF"/>
      </a:accent4>
      <a:accent5>
        <a:srgbClr val="96A4AE"/>
      </a:accent5>
      <a:accent6>
        <a:srgbClr val="96B0C0"/>
      </a:accent6>
      <a:hlink>
        <a:srgbClr val="5C656F"/>
      </a:hlink>
      <a:folHlink>
        <a:srgbClr val="5C656F"/>
      </a:folHlink>
    </a:clrScheme>
    <a:fontScheme name="Midttrafik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/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T_PowerPoint_16_9.potx" id="{9CB36D31-D630-4C6F-BDE8-6B0D90578BAC}" vid="{D7A3042D-84D8-47B5-8362-936B21125691}"/>
    </a:ext>
  </a:extLst>
</a:theme>
</file>

<file path=ppt/theme/theme2.xml><?xml version="1.0" encoding="utf-8"?>
<a:theme xmlns:a="http://schemas.openxmlformats.org/drawingml/2006/main" name="Slides Lyseblå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20116C2B-14C4-4A55-BAE5-5281D524A3B7}"/>
    </a:ext>
  </a:extLst>
</a:theme>
</file>

<file path=ppt/theme/theme3.xml><?xml version="1.0" encoding="utf-8"?>
<a:theme xmlns:a="http://schemas.openxmlformats.org/drawingml/2006/main" name="skabelon - hvid baggrund">
  <a:themeElements>
    <a:clrScheme name="01a_RMdias_BRED 1">
      <a:dk1>
        <a:srgbClr val="3F3018"/>
      </a:dk1>
      <a:lt1>
        <a:srgbClr val="FFFFFF"/>
      </a:lt1>
      <a:dk2>
        <a:srgbClr val="990033"/>
      </a:dk2>
      <a:lt2>
        <a:srgbClr val="D2D2D2"/>
      </a:lt2>
      <a:accent1>
        <a:srgbClr val="E3DFD4"/>
      </a:accent1>
      <a:accent2>
        <a:srgbClr val="84715E"/>
      </a:accent2>
      <a:accent3>
        <a:srgbClr val="FFFFFF"/>
      </a:accent3>
      <a:accent4>
        <a:srgbClr val="342713"/>
      </a:accent4>
      <a:accent5>
        <a:srgbClr val="EFECE6"/>
      </a:accent5>
      <a:accent6>
        <a:srgbClr val="776654"/>
      </a:accent6>
      <a:hlink>
        <a:srgbClr val="990033"/>
      </a:hlink>
      <a:folHlink>
        <a:srgbClr val="3F3018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  <a:txDef>
      <a:spPr/>
      <a:bodyPr wrap="square">
        <a:spAutoFit/>
      </a:bodyPr>
      <a:lstStyle>
        <a:defPPr>
          <a:defRPr kern="0" dirty="0" smtClean="0">
            <a:solidFill>
              <a:schemeClr val="tx2"/>
            </a:solidFill>
          </a:defRPr>
        </a:defPPr>
      </a:lstStyle>
    </a:tx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MT_PowerPoint_16_9_jun21</Template>
  <TotalTime>532</TotalTime>
  <Words>34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4</vt:i4>
      </vt:variant>
    </vt:vector>
  </HeadingPairs>
  <TitlesOfParts>
    <vt:vector size="12" baseType="lpstr">
      <vt:lpstr>Arial</vt:lpstr>
      <vt:lpstr>Calibri</vt:lpstr>
      <vt:lpstr>Symbol</vt:lpstr>
      <vt:lpstr>Verdana</vt:lpstr>
      <vt:lpstr>Wingdings</vt:lpstr>
      <vt:lpstr>Midttrafik tema</vt:lpstr>
      <vt:lpstr>Slides Lyseblå</vt:lpstr>
      <vt:lpstr>skabelon - hvid baggrund</vt:lpstr>
      <vt:lpstr>Fagligt forum</vt:lpstr>
      <vt:lpstr>Status for  Midttrafiks Mobilitetsplan</vt:lpstr>
      <vt:lpstr>Midttrafiks mobilitetsplan 2023-2026</vt:lpstr>
      <vt:lpstr>Disposition for mobilitetsplanen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Faglig forum</dc:title>
  <dc:creator>Per Elbæk</dc:creator>
  <cp:lastModifiedBy>Per Elbæk</cp:lastModifiedBy>
  <cp:revision>16</cp:revision>
  <dcterms:created xsi:type="dcterms:W3CDTF">2022-10-06T12:56:35Z</dcterms:created>
  <dcterms:modified xsi:type="dcterms:W3CDTF">2022-11-16T06:10:53Z</dcterms:modified>
</cp:coreProperties>
</file>