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  <p:sldMasterId id="2147483726" r:id="rId2"/>
    <p:sldMasterId id="2147483649" r:id="rId3"/>
  </p:sldMasterIdLst>
  <p:notesMasterIdLst>
    <p:notesMasterId r:id="rId11"/>
  </p:notesMasterIdLst>
  <p:handoutMasterIdLst>
    <p:handoutMasterId r:id="rId12"/>
  </p:handoutMasterIdLst>
  <p:sldIdLst>
    <p:sldId id="259" r:id="rId4"/>
    <p:sldId id="281" r:id="rId5"/>
    <p:sldId id="304" r:id="rId6"/>
    <p:sldId id="309" r:id="rId7"/>
    <p:sldId id="310" r:id="rId8"/>
    <p:sldId id="307" r:id="rId9"/>
    <p:sldId id="311" r:id="rId10"/>
  </p:sldIdLst>
  <p:sldSz cx="12192000" cy="6858000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C0A"/>
    <a:srgbClr val="000000"/>
    <a:srgbClr val="605F63"/>
    <a:srgbClr val="010000"/>
    <a:srgbClr val="D3D3D2"/>
    <a:srgbClr val="85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4613" autoAdjust="0"/>
  </p:normalViewPr>
  <p:slideViewPr>
    <p:cSldViewPr snapToGrid="0" snapToObjects="1" showGuides="1">
      <p:cViewPr varScale="1">
        <p:scale>
          <a:sx n="52" d="100"/>
          <a:sy n="52" d="100"/>
        </p:scale>
        <p:origin x="672" y="41"/>
      </p:cViewPr>
      <p:guideLst>
        <p:guide orient="horz"/>
        <p:guide pos="7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3A6C-A34F-764C-99EC-1CC15FAE31E0}" type="datetimeFigureOut">
              <a:rPr lang="da-DK" smtClean="0"/>
              <a:pPr/>
              <a:t>16-11-2022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649D-8738-0248-AB90-718006896CA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0127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4B8A-E423-9143-88CD-964860222375}" type="datetimeFigureOut">
              <a:rPr lang="da-DK" smtClean="0"/>
              <a:pPr/>
              <a:t>16-11-2022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B81FB-E993-0545-B958-FDA8CBDED0FD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866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C47E22CE-D538-4556-8ACF-3B06CFE52A68}"/>
              </a:ext>
            </a:extLst>
          </p:cNvPr>
          <p:cNvSpPr/>
          <p:nvPr userDrawn="1"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7" name="Titel 7"/>
          <p:cNvSpPr>
            <a:spLocks noGrp="1"/>
          </p:cNvSpPr>
          <p:nvPr>
            <p:ph type="title" hasCustomPrompt="1"/>
          </p:nvPr>
        </p:nvSpPr>
        <p:spPr>
          <a:xfrm>
            <a:off x="936000" y="1224000"/>
            <a:ext cx="10332000" cy="1944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ct val="100000"/>
              </a:lnSpc>
              <a:defRPr sz="63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000" y="3455462"/>
            <a:ext cx="10332000" cy="151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3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1CA370C1-66BE-42A0-B115-486CB7CB05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000" y="6386400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D. </a:t>
            </a:r>
            <a:r>
              <a:rPr lang="da-DK" dirty="0" err="1"/>
              <a:t>mmMM</a:t>
            </a:r>
            <a:r>
              <a:rPr lang="da-DK" dirty="0"/>
              <a:t> </a:t>
            </a:r>
            <a:r>
              <a:rPr lang="da-DK" dirty="0" err="1"/>
              <a:t>åååå</a:t>
            </a:r>
            <a:endParaRPr lang="da-DK" dirty="0"/>
          </a:p>
        </p:txBody>
      </p:sp>
      <p:pic>
        <p:nvPicPr>
          <p:cNvPr id="9" name="Billede 8" descr="LOGO_Midttrafik_hvid.png">
            <a:extLst>
              <a:ext uri="{FF2B5EF4-FFF2-40B4-BE49-F238E27FC236}">
                <a16:creationId xmlns:a16="http://schemas.microsoft.com/office/drawing/2014/main" id="{1C133C11-637A-4453-BD1F-7DF54341E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0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Fagligt Forum 13. oktober 2022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540000"/>
            <a:ext cx="1027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8CBB013-4845-4F41-873E-DE7B16FBF2AC}"/>
              </a:ext>
            </a:extLst>
          </p:cNvPr>
          <p:cNvSpPr txBox="1">
            <a:spLocks/>
          </p:cNvSpPr>
          <p:nvPr userDrawn="1"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2BE16D1-4804-4061-B3D0-48C4FD9A6634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lede 11" descr="LOGO_Midttrafik.jpg">
            <a:extLst>
              <a:ext uri="{FF2B5EF4-FFF2-40B4-BE49-F238E27FC236}">
                <a16:creationId xmlns:a16="http://schemas.microsoft.com/office/drawing/2014/main" id="{9D8F30CD-F8D6-4FCA-9331-220AC3FE9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1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2426624"/>
            <a:ext cx="8833224" cy="1944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63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pic>
        <p:nvPicPr>
          <p:cNvPr id="7" name="Billede 6" descr="LOGO_Midttrafik_hvid.png">
            <a:extLst>
              <a:ext uri="{FF2B5EF4-FFF2-40B4-BE49-F238E27FC236}">
                <a16:creationId xmlns:a16="http://schemas.microsoft.com/office/drawing/2014/main" id="{A036F185-446F-4B60-BB2C-6F8384CE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938C8C-E888-4E01-A297-E3290AB31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2426624"/>
            <a:ext cx="8833224" cy="1944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6300" b="1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Tekst</a:t>
            </a:r>
          </a:p>
        </p:txBody>
      </p:sp>
      <p:pic>
        <p:nvPicPr>
          <p:cNvPr id="7" name="Billede 6" descr="LOGO_Midttrafik_hvid.png">
            <a:extLst>
              <a:ext uri="{FF2B5EF4-FFF2-40B4-BE49-F238E27FC236}">
                <a16:creationId xmlns:a16="http://schemas.microsoft.com/office/drawing/2014/main" id="{A62BC0E9-AF87-4325-AB4E-F0CF9C8E5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8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billede/tekst 2 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11B269-5A72-4EA5-B73D-712ACA1E5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95035"/>
            <a:ext cx="5072804" cy="3543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E6235B8-27DA-4F9C-BE24-307FBEA89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1040" y="2095035"/>
            <a:ext cx="5091263" cy="3543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F5B6A1B-DD79-48A4-89BE-A5F19AD6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3685" y="6388276"/>
            <a:ext cx="1230362" cy="365125"/>
          </a:xfrm>
        </p:spPr>
        <p:txBody>
          <a:bodyPr/>
          <a:lstStyle/>
          <a:p>
            <a:fld id="{10179903-3E5C-45D9-95AB-57A8CC6BE70B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D1BFD77-C063-4CBB-8DD4-444AFF5B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F5B6A1B-DD79-48A4-89BE-A5F19AD6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9903-3E5C-45D9-95AB-57A8CC6BE70B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D1BFD77-C063-4CBB-8DD4-444AFF5B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billede/tekst 1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11B269-5A72-4EA5-B73D-712ACA1E5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095035"/>
            <a:ext cx="10552515" cy="35432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F5B6A1B-DD79-48A4-89BE-A5F19AD6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9903-3E5C-45D9-95AB-57A8CC6BE70B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D1BFD77-C063-4CBB-8DD4-444AFF5B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1"/>
          <p:cNvGrpSpPr>
            <a:grpSpLocks/>
          </p:cNvGrpSpPr>
          <p:nvPr/>
        </p:nvGrpSpPr>
        <p:grpSpPr bwMode="auto">
          <a:xfrm>
            <a:off x="-12848166" y="-122238"/>
            <a:ext cx="30518100" cy="9263063"/>
            <a:chOff x="-6070" y="-77"/>
            <a:chExt cx="14418" cy="5835"/>
          </a:xfrm>
        </p:grpSpPr>
        <p:sp>
          <p:nvSpPr>
            <p:cNvPr id="5" name="Rectangle 7"/>
            <p:cNvSpPr>
              <a:spLocks noChangeArrowheads="1"/>
            </p:cNvSpPr>
            <p:nvPr userDrawn="1"/>
          </p:nvSpPr>
          <p:spPr bwMode="auto">
            <a:xfrm>
              <a:off x="0" y="0"/>
              <a:ext cx="5781" cy="4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r>
                <a:rPr lang="da-DK" altLang="da-DK" sz="2400"/>
                <a:t> </a:t>
              </a:r>
            </a:p>
          </p:txBody>
        </p:sp>
        <p:sp>
          <p:nvSpPr>
            <p:cNvPr id="6" name="Freeform 86"/>
            <p:cNvSpPr>
              <a:spLocks noChangeAspect="1" noEditPoints="1"/>
            </p:cNvSpPr>
            <p:nvPr userDrawn="1"/>
          </p:nvSpPr>
          <p:spPr bwMode="auto">
            <a:xfrm>
              <a:off x="988" y="112"/>
              <a:ext cx="7360" cy="5646"/>
            </a:xfrm>
            <a:custGeom>
              <a:avLst/>
              <a:gdLst>
                <a:gd name="T0" fmla="*/ 6946 w 3059"/>
                <a:gd name="T1" fmla="*/ 5081 h 2349"/>
                <a:gd name="T2" fmla="*/ 6321 w 3059"/>
                <a:gd name="T3" fmla="*/ 4913 h 2349"/>
                <a:gd name="T4" fmla="*/ 6164 w 3059"/>
                <a:gd name="T5" fmla="*/ 4483 h 2349"/>
                <a:gd name="T6" fmla="*/ 6143 w 3059"/>
                <a:gd name="T7" fmla="*/ 3581 h 2349"/>
                <a:gd name="T8" fmla="*/ 6145 w 3059"/>
                <a:gd name="T9" fmla="*/ 2507 h 2349"/>
                <a:gd name="T10" fmla="*/ 6446 w 3059"/>
                <a:gd name="T11" fmla="*/ 2146 h 2349"/>
                <a:gd name="T12" fmla="*/ 6872 w 3059"/>
                <a:gd name="T13" fmla="*/ 2024 h 2349"/>
                <a:gd name="T14" fmla="*/ 7011 w 3059"/>
                <a:gd name="T15" fmla="*/ 1882 h 2349"/>
                <a:gd name="T16" fmla="*/ 6977 w 3059"/>
                <a:gd name="T17" fmla="*/ 1560 h 2349"/>
                <a:gd name="T18" fmla="*/ 6506 w 3059"/>
                <a:gd name="T19" fmla="*/ 1488 h 2349"/>
                <a:gd name="T20" fmla="*/ 6068 w 3059"/>
                <a:gd name="T21" fmla="*/ 1399 h 2349"/>
                <a:gd name="T22" fmla="*/ 5962 w 3059"/>
                <a:gd name="T23" fmla="*/ 858 h 2349"/>
                <a:gd name="T24" fmla="*/ 5815 w 3059"/>
                <a:gd name="T25" fmla="*/ 529 h 2349"/>
                <a:gd name="T26" fmla="*/ 5211 w 3059"/>
                <a:gd name="T27" fmla="*/ 411 h 2349"/>
                <a:gd name="T28" fmla="*/ 5002 w 3059"/>
                <a:gd name="T29" fmla="*/ 493 h 2349"/>
                <a:gd name="T30" fmla="*/ 4988 w 3059"/>
                <a:gd name="T31" fmla="*/ 822 h 2349"/>
                <a:gd name="T32" fmla="*/ 4980 w 3059"/>
                <a:gd name="T33" fmla="*/ 1841 h 2349"/>
                <a:gd name="T34" fmla="*/ 4971 w 3059"/>
                <a:gd name="T35" fmla="*/ 3166 h 2349"/>
                <a:gd name="T36" fmla="*/ 4964 w 3059"/>
                <a:gd name="T37" fmla="*/ 4211 h 2349"/>
                <a:gd name="T38" fmla="*/ 5009 w 3059"/>
                <a:gd name="T39" fmla="*/ 5016 h 2349"/>
                <a:gd name="T40" fmla="*/ 5397 w 3059"/>
                <a:gd name="T41" fmla="*/ 5523 h 2349"/>
                <a:gd name="T42" fmla="*/ 6277 w 3059"/>
                <a:gd name="T43" fmla="*/ 5636 h 2349"/>
                <a:gd name="T44" fmla="*/ 7112 w 3059"/>
                <a:gd name="T45" fmla="*/ 5603 h 2349"/>
                <a:gd name="T46" fmla="*/ 7346 w 3059"/>
                <a:gd name="T47" fmla="*/ 5434 h 2349"/>
                <a:gd name="T48" fmla="*/ 7254 w 3059"/>
                <a:gd name="T49" fmla="*/ 5144 h 2349"/>
                <a:gd name="T50" fmla="*/ 2632 w 3059"/>
                <a:gd name="T51" fmla="*/ 4865 h 2349"/>
                <a:gd name="T52" fmla="*/ 2396 w 3059"/>
                <a:gd name="T53" fmla="*/ 4886 h 2349"/>
                <a:gd name="T54" fmla="*/ 1836 w 3059"/>
                <a:gd name="T55" fmla="*/ 4865 h 2349"/>
                <a:gd name="T56" fmla="*/ 1379 w 3059"/>
                <a:gd name="T57" fmla="*/ 4588 h 2349"/>
                <a:gd name="T58" fmla="*/ 1169 w 3059"/>
                <a:gd name="T59" fmla="*/ 3759 h 2349"/>
                <a:gd name="T60" fmla="*/ 1251 w 3059"/>
                <a:gd name="T61" fmla="*/ 2702 h 2349"/>
                <a:gd name="T62" fmla="*/ 1600 w 3059"/>
                <a:gd name="T63" fmla="*/ 2264 h 2349"/>
                <a:gd name="T64" fmla="*/ 2132 w 3059"/>
                <a:gd name="T65" fmla="*/ 2190 h 2349"/>
                <a:gd name="T66" fmla="*/ 2558 w 3059"/>
                <a:gd name="T67" fmla="*/ 2211 h 2349"/>
                <a:gd name="T68" fmla="*/ 2740 w 3059"/>
                <a:gd name="T69" fmla="*/ 2358 h 2349"/>
                <a:gd name="T70" fmla="*/ 2752 w 3059"/>
                <a:gd name="T71" fmla="*/ 3834 h 2349"/>
                <a:gd name="T72" fmla="*/ 4420 w 3059"/>
                <a:gd name="T73" fmla="*/ 5016 h 2349"/>
                <a:gd name="T74" fmla="*/ 4023 w 3059"/>
                <a:gd name="T75" fmla="*/ 4858 h 2349"/>
                <a:gd name="T76" fmla="*/ 3946 w 3059"/>
                <a:gd name="T77" fmla="*/ 4362 h 2349"/>
                <a:gd name="T78" fmla="*/ 3941 w 3059"/>
                <a:gd name="T79" fmla="*/ 3209 h 2349"/>
                <a:gd name="T80" fmla="*/ 3936 w 3059"/>
                <a:gd name="T81" fmla="*/ 1764 h 2349"/>
                <a:gd name="T82" fmla="*/ 3927 w 3059"/>
                <a:gd name="T83" fmla="*/ 649 h 2349"/>
                <a:gd name="T84" fmla="*/ 3900 w 3059"/>
                <a:gd name="T85" fmla="*/ 250 h 2349"/>
                <a:gd name="T86" fmla="*/ 3604 w 3059"/>
                <a:gd name="T87" fmla="*/ 99 h 2349"/>
                <a:gd name="T88" fmla="*/ 2940 w 3059"/>
                <a:gd name="T89" fmla="*/ 0 h 2349"/>
                <a:gd name="T90" fmla="*/ 2774 w 3059"/>
                <a:gd name="T91" fmla="*/ 113 h 2349"/>
                <a:gd name="T92" fmla="*/ 2762 w 3059"/>
                <a:gd name="T93" fmla="*/ 550 h 2349"/>
                <a:gd name="T94" fmla="*/ 2748 w 3059"/>
                <a:gd name="T95" fmla="*/ 1247 h 2349"/>
                <a:gd name="T96" fmla="*/ 2627 w 3059"/>
                <a:gd name="T97" fmla="*/ 1421 h 2349"/>
                <a:gd name="T98" fmla="*/ 1525 w 3059"/>
                <a:gd name="T99" fmla="*/ 1404 h 2349"/>
                <a:gd name="T100" fmla="*/ 890 w 3059"/>
                <a:gd name="T101" fmla="*/ 1565 h 2349"/>
                <a:gd name="T102" fmla="*/ 339 w 3059"/>
                <a:gd name="T103" fmla="*/ 2072 h 2349"/>
                <a:gd name="T104" fmla="*/ 22 w 3059"/>
                <a:gd name="T105" fmla="*/ 3108 h 2349"/>
                <a:gd name="T106" fmla="*/ 91 w 3059"/>
                <a:gd name="T107" fmla="*/ 4454 h 2349"/>
                <a:gd name="T108" fmla="*/ 481 w 3059"/>
                <a:gd name="T109" fmla="*/ 5211 h 2349"/>
                <a:gd name="T110" fmla="*/ 1023 w 3059"/>
                <a:gd name="T111" fmla="*/ 5538 h 2349"/>
                <a:gd name="T112" fmla="*/ 1525 w 3059"/>
                <a:gd name="T113" fmla="*/ 5615 h 2349"/>
                <a:gd name="T114" fmla="*/ 2139 w 3059"/>
                <a:gd name="T115" fmla="*/ 5641 h 2349"/>
                <a:gd name="T116" fmla="*/ 3414 w 3059"/>
                <a:gd name="T117" fmla="*/ 5646 h 2349"/>
                <a:gd name="T118" fmla="*/ 4598 w 3059"/>
                <a:gd name="T119" fmla="*/ 5608 h 2349"/>
                <a:gd name="T120" fmla="*/ 4670 w 3059"/>
                <a:gd name="T121" fmla="*/ 5367 h 2349"/>
                <a:gd name="T122" fmla="*/ 4670 w 3059"/>
                <a:gd name="T123" fmla="*/ 5103 h 2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59" h="2349">
                  <a:moveTo>
                    <a:pt x="3015" y="2140"/>
                  </a:moveTo>
                  <a:lnTo>
                    <a:pt x="2992" y="2134"/>
                  </a:lnTo>
                  <a:lnTo>
                    <a:pt x="2970" y="2129"/>
                  </a:lnTo>
                  <a:lnTo>
                    <a:pt x="2945" y="2125"/>
                  </a:lnTo>
                  <a:lnTo>
                    <a:pt x="2918" y="2120"/>
                  </a:lnTo>
                  <a:lnTo>
                    <a:pt x="2887" y="2114"/>
                  </a:lnTo>
                  <a:lnTo>
                    <a:pt x="2849" y="2107"/>
                  </a:lnTo>
                  <a:lnTo>
                    <a:pt x="2804" y="2098"/>
                  </a:lnTo>
                  <a:lnTo>
                    <a:pt x="2750" y="2085"/>
                  </a:lnTo>
                  <a:lnTo>
                    <a:pt x="2699" y="2073"/>
                  </a:lnTo>
                  <a:lnTo>
                    <a:pt x="2659" y="2058"/>
                  </a:lnTo>
                  <a:lnTo>
                    <a:pt x="2627" y="2044"/>
                  </a:lnTo>
                  <a:lnTo>
                    <a:pt x="2605" y="2026"/>
                  </a:lnTo>
                  <a:lnTo>
                    <a:pt x="2587" y="2004"/>
                  </a:lnTo>
                  <a:lnTo>
                    <a:pt x="2576" y="1979"/>
                  </a:lnTo>
                  <a:lnTo>
                    <a:pt x="2569" y="1948"/>
                  </a:lnTo>
                  <a:lnTo>
                    <a:pt x="2565" y="1910"/>
                  </a:lnTo>
                  <a:lnTo>
                    <a:pt x="2562" y="1865"/>
                  </a:lnTo>
                  <a:lnTo>
                    <a:pt x="2560" y="1811"/>
                  </a:lnTo>
                  <a:lnTo>
                    <a:pt x="2558" y="1764"/>
                  </a:lnTo>
                  <a:lnTo>
                    <a:pt x="2556" y="1707"/>
                  </a:lnTo>
                  <a:lnTo>
                    <a:pt x="2554" y="1642"/>
                  </a:lnTo>
                  <a:lnTo>
                    <a:pt x="2554" y="1568"/>
                  </a:lnTo>
                  <a:lnTo>
                    <a:pt x="2553" y="1490"/>
                  </a:lnTo>
                  <a:lnTo>
                    <a:pt x="2553" y="1411"/>
                  </a:lnTo>
                  <a:lnTo>
                    <a:pt x="2551" y="1329"/>
                  </a:lnTo>
                  <a:lnTo>
                    <a:pt x="2551" y="1250"/>
                  </a:lnTo>
                  <a:lnTo>
                    <a:pt x="2553" y="1174"/>
                  </a:lnTo>
                  <a:lnTo>
                    <a:pt x="2553" y="1104"/>
                  </a:lnTo>
                  <a:lnTo>
                    <a:pt x="2554" y="1043"/>
                  </a:lnTo>
                  <a:lnTo>
                    <a:pt x="2560" y="1008"/>
                  </a:lnTo>
                  <a:lnTo>
                    <a:pt x="2572" y="978"/>
                  </a:lnTo>
                  <a:lnTo>
                    <a:pt x="2592" y="952"/>
                  </a:lnTo>
                  <a:lnTo>
                    <a:pt x="2618" y="929"/>
                  </a:lnTo>
                  <a:lnTo>
                    <a:pt x="2647" y="909"/>
                  </a:lnTo>
                  <a:lnTo>
                    <a:pt x="2679" y="893"/>
                  </a:lnTo>
                  <a:lnTo>
                    <a:pt x="2712" y="878"/>
                  </a:lnTo>
                  <a:lnTo>
                    <a:pt x="2744" y="868"/>
                  </a:lnTo>
                  <a:lnTo>
                    <a:pt x="2777" y="859"/>
                  </a:lnTo>
                  <a:lnTo>
                    <a:pt x="2807" y="851"/>
                  </a:lnTo>
                  <a:lnTo>
                    <a:pt x="2833" y="846"/>
                  </a:lnTo>
                  <a:lnTo>
                    <a:pt x="2856" y="842"/>
                  </a:lnTo>
                  <a:lnTo>
                    <a:pt x="2871" y="839"/>
                  </a:lnTo>
                  <a:lnTo>
                    <a:pt x="2880" y="837"/>
                  </a:lnTo>
                  <a:lnTo>
                    <a:pt x="2898" y="830"/>
                  </a:lnTo>
                  <a:lnTo>
                    <a:pt x="2909" y="817"/>
                  </a:lnTo>
                  <a:lnTo>
                    <a:pt x="2912" y="797"/>
                  </a:lnTo>
                  <a:lnTo>
                    <a:pt x="2914" y="783"/>
                  </a:lnTo>
                  <a:lnTo>
                    <a:pt x="2912" y="759"/>
                  </a:lnTo>
                  <a:lnTo>
                    <a:pt x="2911" y="732"/>
                  </a:lnTo>
                  <a:lnTo>
                    <a:pt x="2909" y="705"/>
                  </a:lnTo>
                  <a:lnTo>
                    <a:pt x="2907" y="683"/>
                  </a:lnTo>
                  <a:lnTo>
                    <a:pt x="2905" y="667"/>
                  </a:lnTo>
                  <a:lnTo>
                    <a:pt x="2900" y="649"/>
                  </a:lnTo>
                  <a:lnTo>
                    <a:pt x="2887" y="638"/>
                  </a:lnTo>
                  <a:lnTo>
                    <a:pt x="2873" y="633"/>
                  </a:lnTo>
                  <a:lnTo>
                    <a:pt x="2840" y="629"/>
                  </a:lnTo>
                  <a:lnTo>
                    <a:pt x="2800" y="626"/>
                  </a:lnTo>
                  <a:lnTo>
                    <a:pt x="2753" y="622"/>
                  </a:lnTo>
                  <a:lnTo>
                    <a:pt x="2704" y="619"/>
                  </a:lnTo>
                  <a:lnTo>
                    <a:pt x="2654" y="615"/>
                  </a:lnTo>
                  <a:lnTo>
                    <a:pt x="2607" y="611"/>
                  </a:lnTo>
                  <a:lnTo>
                    <a:pt x="2565" y="609"/>
                  </a:lnTo>
                  <a:lnTo>
                    <a:pt x="2545" y="604"/>
                  </a:lnTo>
                  <a:lnTo>
                    <a:pt x="2531" y="595"/>
                  </a:lnTo>
                  <a:lnTo>
                    <a:pt x="2522" y="582"/>
                  </a:lnTo>
                  <a:lnTo>
                    <a:pt x="2516" y="570"/>
                  </a:lnTo>
                  <a:lnTo>
                    <a:pt x="2511" y="550"/>
                  </a:lnTo>
                  <a:lnTo>
                    <a:pt x="2506" y="517"/>
                  </a:lnTo>
                  <a:lnTo>
                    <a:pt x="2498" y="474"/>
                  </a:lnTo>
                  <a:lnTo>
                    <a:pt x="2489" y="422"/>
                  </a:lnTo>
                  <a:lnTo>
                    <a:pt x="2478" y="357"/>
                  </a:lnTo>
                  <a:lnTo>
                    <a:pt x="2473" y="324"/>
                  </a:lnTo>
                  <a:lnTo>
                    <a:pt x="2468" y="296"/>
                  </a:lnTo>
                  <a:lnTo>
                    <a:pt x="2462" y="272"/>
                  </a:lnTo>
                  <a:lnTo>
                    <a:pt x="2451" y="250"/>
                  </a:lnTo>
                  <a:lnTo>
                    <a:pt x="2437" y="234"/>
                  </a:lnTo>
                  <a:lnTo>
                    <a:pt x="2417" y="220"/>
                  </a:lnTo>
                  <a:lnTo>
                    <a:pt x="2388" y="209"/>
                  </a:lnTo>
                  <a:lnTo>
                    <a:pt x="2348" y="198"/>
                  </a:lnTo>
                  <a:lnTo>
                    <a:pt x="2290" y="187"/>
                  </a:lnTo>
                  <a:lnTo>
                    <a:pt x="2240" y="178"/>
                  </a:lnTo>
                  <a:lnTo>
                    <a:pt x="2200" y="173"/>
                  </a:lnTo>
                  <a:lnTo>
                    <a:pt x="2166" y="171"/>
                  </a:lnTo>
                  <a:lnTo>
                    <a:pt x="2139" y="169"/>
                  </a:lnTo>
                  <a:lnTo>
                    <a:pt x="2119" y="173"/>
                  </a:lnTo>
                  <a:lnTo>
                    <a:pt x="2102" y="176"/>
                  </a:lnTo>
                  <a:lnTo>
                    <a:pt x="2092" y="184"/>
                  </a:lnTo>
                  <a:lnTo>
                    <a:pt x="2084" y="193"/>
                  </a:lnTo>
                  <a:lnTo>
                    <a:pt x="2079" y="205"/>
                  </a:lnTo>
                  <a:lnTo>
                    <a:pt x="2077" y="220"/>
                  </a:lnTo>
                  <a:lnTo>
                    <a:pt x="2075" y="236"/>
                  </a:lnTo>
                  <a:lnTo>
                    <a:pt x="2075" y="254"/>
                  </a:lnTo>
                  <a:lnTo>
                    <a:pt x="2075" y="272"/>
                  </a:lnTo>
                  <a:lnTo>
                    <a:pt x="2075" y="301"/>
                  </a:lnTo>
                  <a:lnTo>
                    <a:pt x="2073" y="342"/>
                  </a:lnTo>
                  <a:lnTo>
                    <a:pt x="2073" y="395"/>
                  </a:lnTo>
                  <a:lnTo>
                    <a:pt x="2073" y="456"/>
                  </a:lnTo>
                  <a:lnTo>
                    <a:pt x="2072" y="525"/>
                  </a:lnTo>
                  <a:lnTo>
                    <a:pt x="2072" y="600"/>
                  </a:lnTo>
                  <a:lnTo>
                    <a:pt x="2072" y="682"/>
                  </a:lnTo>
                  <a:lnTo>
                    <a:pt x="2070" y="766"/>
                  </a:lnTo>
                  <a:lnTo>
                    <a:pt x="2070" y="857"/>
                  </a:lnTo>
                  <a:lnTo>
                    <a:pt x="2068" y="949"/>
                  </a:lnTo>
                  <a:lnTo>
                    <a:pt x="2068" y="1041"/>
                  </a:lnTo>
                  <a:lnTo>
                    <a:pt x="2066" y="1135"/>
                  </a:lnTo>
                  <a:lnTo>
                    <a:pt x="2066" y="1227"/>
                  </a:lnTo>
                  <a:lnTo>
                    <a:pt x="2066" y="1317"/>
                  </a:lnTo>
                  <a:lnTo>
                    <a:pt x="2064" y="1403"/>
                  </a:lnTo>
                  <a:lnTo>
                    <a:pt x="2064" y="1486"/>
                  </a:lnTo>
                  <a:lnTo>
                    <a:pt x="2064" y="1564"/>
                  </a:lnTo>
                  <a:lnTo>
                    <a:pt x="2063" y="1634"/>
                  </a:lnTo>
                  <a:lnTo>
                    <a:pt x="2063" y="1698"/>
                  </a:lnTo>
                  <a:lnTo>
                    <a:pt x="2063" y="1752"/>
                  </a:lnTo>
                  <a:lnTo>
                    <a:pt x="2063" y="1797"/>
                  </a:lnTo>
                  <a:lnTo>
                    <a:pt x="2063" y="1829"/>
                  </a:lnTo>
                  <a:lnTo>
                    <a:pt x="2064" y="1903"/>
                  </a:lnTo>
                  <a:lnTo>
                    <a:pt x="2066" y="1972"/>
                  </a:lnTo>
                  <a:lnTo>
                    <a:pt x="2073" y="2031"/>
                  </a:lnTo>
                  <a:lnTo>
                    <a:pt x="2082" y="2087"/>
                  </a:lnTo>
                  <a:lnTo>
                    <a:pt x="2097" y="2136"/>
                  </a:lnTo>
                  <a:lnTo>
                    <a:pt x="2115" y="2179"/>
                  </a:lnTo>
                  <a:lnTo>
                    <a:pt x="2139" y="2217"/>
                  </a:lnTo>
                  <a:lnTo>
                    <a:pt x="2167" y="2250"/>
                  </a:lnTo>
                  <a:lnTo>
                    <a:pt x="2202" y="2277"/>
                  </a:lnTo>
                  <a:lnTo>
                    <a:pt x="2243" y="2298"/>
                  </a:lnTo>
                  <a:lnTo>
                    <a:pt x="2290" y="2316"/>
                  </a:lnTo>
                  <a:lnTo>
                    <a:pt x="2346" y="2331"/>
                  </a:lnTo>
                  <a:lnTo>
                    <a:pt x="2410" y="2340"/>
                  </a:lnTo>
                  <a:lnTo>
                    <a:pt x="2482" y="2345"/>
                  </a:lnTo>
                  <a:lnTo>
                    <a:pt x="2563" y="2347"/>
                  </a:lnTo>
                  <a:lnTo>
                    <a:pt x="2609" y="2345"/>
                  </a:lnTo>
                  <a:lnTo>
                    <a:pt x="2663" y="2345"/>
                  </a:lnTo>
                  <a:lnTo>
                    <a:pt x="2724" y="2344"/>
                  </a:lnTo>
                  <a:lnTo>
                    <a:pt x="2788" y="2340"/>
                  </a:lnTo>
                  <a:lnTo>
                    <a:pt x="2851" y="2338"/>
                  </a:lnTo>
                  <a:lnTo>
                    <a:pt x="2907" y="2334"/>
                  </a:lnTo>
                  <a:lnTo>
                    <a:pt x="2956" y="2331"/>
                  </a:lnTo>
                  <a:lnTo>
                    <a:pt x="2990" y="2327"/>
                  </a:lnTo>
                  <a:lnTo>
                    <a:pt x="3015" y="2324"/>
                  </a:lnTo>
                  <a:lnTo>
                    <a:pt x="3032" y="2316"/>
                  </a:lnTo>
                  <a:lnTo>
                    <a:pt x="3042" y="2306"/>
                  </a:lnTo>
                  <a:lnTo>
                    <a:pt x="3050" y="2286"/>
                  </a:lnTo>
                  <a:lnTo>
                    <a:pt x="3053" y="2261"/>
                  </a:lnTo>
                  <a:lnTo>
                    <a:pt x="3057" y="2223"/>
                  </a:lnTo>
                  <a:lnTo>
                    <a:pt x="3059" y="2192"/>
                  </a:lnTo>
                  <a:lnTo>
                    <a:pt x="3059" y="2170"/>
                  </a:lnTo>
                  <a:lnTo>
                    <a:pt x="3052" y="2156"/>
                  </a:lnTo>
                  <a:lnTo>
                    <a:pt x="3039" y="2147"/>
                  </a:lnTo>
                  <a:lnTo>
                    <a:pt x="3015" y="2140"/>
                  </a:lnTo>
                  <a:close/>
                  <a:moveTo>
                    <a:pt x="1142" y="1963"/>
                  </a:moveTo>
                  <a:lnTo>
                    <a:pt x="1139" y="1984"/>
                  </a:lnTo>
                  <a:lnTo>
                    <a:pt x="1133" y="2001"/>
                  </a:lnTo>
                  <a:lnTo>
                    <a:pt x="1122" y="2013"/>
                  </a:lnTo>
                  <a:lnTo>
                    <a:pt x="1110" y="2021"/>
                  </a:lnTo>
                  <a:lnTo>
                    <a:pt x="1094" y="2024"/>
                  </a:lnTo>
                  <a:lnTo>
                    <a:pt x="1079" y="2028"/>
                  </a:lnTo>
                  <a:lnTo>
                    <a:pt x="1063" y="2030"/>
                  </a:lnTo>
                  <a:lnTo>
                    <a:pt x="1048" y="2031"/>
                  </a:lnTo>
                  <a:lnTo>
                    <a:pt x="1034" y="2031"/>
                  </a:lnTo>
                  <a:lnTo>
                    <a:pt x="1018" y="2033"/>
                  </a:lnTo>
                  <a:lnTo>
                    <a:pt x="996" y="2033"/>
                  </a:lnTo>
                  <a:lnTo>
                    <a:pt x="969" y="2033"/>
                  </a:lnTo>
                  <a:lnTo>
                    <a:pt x="933" y="2033"/>
                  </a:lnTo>
                  <a:lnTo>
                    <a:pt x="886" y="2033"/>
                  </a:lnTo>
                  <a:lnTo>
                    <a:pt x="844" y="2031"/>
                  </a:lnTo>
                  <a:lnTo>
                    <a:pt x="802" y="2030"/>
                  </a:lnTo>
                  <a:lnTo>
                    <a:pt x="763" y="2024"/>
                  </a:lnTo>
                  <a:lnTo>
                    <a:pt x="725" y="2015"/>
                  </a:lnTo>
                  <a:lnTo>
                    <a:pt x="690" y="2004"/>
                  </a:lnTo>
                  <a:lnTo>
                    <a:pt x="658" y="1988"/>
                  </a:lnTo>
                  <a:lnTo>
                    <a:pt x="627" y="1966"/>
                  </a:lnTo>
                  <a:lnTo>
                    <a:pt x="598" y="1941"/>
                  </a:lnTo>
                  <a:lnTo>
                    <a:pt x="573" y="1909"/>
                  </a:lnTo>
                  <a:lnTo>
                    <a:pt x="551" y="1871"/>
                  </a:lnTo>
                  <a:lnTo>
                    <a:pt x="531" y="1826"/>
                  </a:lnTo>
                  <a:lnTo>
                    <a:pt x="515" y="1772"/>
                  </a:lnTo>
                  <a:lnTo>
                    <a:pt x="502" y="1712"/>
                  </a:lnTo>
                  <a:lnTo>
                    <a:pt x="491" y="1642"/>
                  </a:lnTo>
                  <a:lnTo>
                    <a:pt x="486" y="1564"/>
                  </a:lnTo>
                  <a:lnTo>
                    <a:pt x="484" y="1476"/>
                  </a:lnTo>
                  <a:lnTo>
                    <a:pt x="486" y="1387"/>
                  </a:lnTo>
                  <a:lnTo>
                    <a:pt x="490" y="1308"/>
                  </a:lnTo>
                  <a:lnTo>
                    <a:pt x="497" y="1237"/>
                  </a:lnTo>
                  <a:lnTo>
                    <a:pt x="508" y="1176"/>
                  </a:lnTo>
                  <a:lnTo>
                    <a:pt x="520" y="1124"/>
                  </a:lnTo>
                  <a:lnTo>
                    <a:pt x="537" y="1079"/>
                  </a:lnTo>
                  <a:lnTo>
                    <a:pt x="555" y="1039"/>
                  </a:lnTo>
                  <a:lnTo>
                    <a:pt x="578" y="1006"/>
                  </a:lnTo>
                  <a:lnTo>
                    <a:pt x="604" y="979"/>
                  </a:lnTo>
                  <a:lnTo>
                    <a:pt x="632" y="958"/>
                  </a:lnTo>
                  <a:lnTo>
                    <a:pt x="665" y="942"/>
                  </a:lnTo>
                  <a:lnTo>
                    <a:pt x="699" y="929"/>
                  </a:lnTo>
                  <a:lnTo>
                    <a:pt x="739" y="920"/>
                  </a:lnTo>
                  <a:lnTo>
                    <a:pt x="783" y="914"/>
                  </a:lnTo>
                  <a:lnTo>
                    <a:pt x="830" y="913"/>
                  </a:lnTo>
                  <a:lnTo>
                    <a:pt x="878" y="911"/>
                  </a:lnTo>
                  <a:lnTo>
                    <a:pt x="886" y="911"/>
                  </a:lnTo>
                  <a:lnTo>
                    <a:pt x="904" y="911"/>
                  </a:lnTo>
                  <a:lnTo>
                    <a:pt x="929" y="911"/>
                  </a:lnTo>
                  <a:lnTo>
                    <a:pt x="962" y="913"/>
                  </a:lnTo>
                  <a:lnTo>
                    <a:pt x="996" y="914"/>
                  </a:lnTo>
                  <a:lnTo>
                    <a:pt x="1030" y="916"/>
                  </a:lnTo>
                  <a:lnTo>
                    <a:pt x="1063" y="920"/>
                  </a:lnTo>
                  <a:lnTo>
                    <a:pt x="1083" y="922"/>
                  </a:lnTo>
                  <a:lnTo>
                    <a:pt x="1101" y="927"/>
                  </a:lnTo>
                  <a:lnTo>
                    <a:pt x="1115" y="934"/>
                  </a:lnTo>
                  <a:lnTo>
                    <a:pt x="1128" y="945"/>
                  </a:lnTo>
                  <a:lnTo>
                    <a:pt x="1135" y="961"/>
                  </a:lnTo>
                  <a:lnTo>
                    <a:pt x="1139" y="981"/>
                  </a:lnTo>
                  <a:lnTo>
                    <a:pt x="1141" y="1061"/>
                  </a:lnTo>
                  <a:lnTo>
                    <a:pt x="1142" y="1153"/>
                  </a:lnTo>
                  <a:lnTo>
                    <a:pt x="1144" y="1252"/>
                  </a:lnTo>
                  <a:lnTo>
                    <a:pt x="1144" y="1362"/>
                  </a:lnTo>
                  <a:lnTo>
                    <a:pt x="1144" y="1476"/>
                  </a:lnTo>
                  <a:lnTo>
                    <a:pt x="1144" y="1595"/>
                  </a:lnTo>
                  <a:lnTo>
                    <a:pt x="1142" y="1717"/>
                  </a:lnTo>
                  <a:lnTo>
                    <a:pt x="1142" y="1840"/>
                  </a:lnTo>
                  <a:lnTo>
                    <a:pt x="1142" y="1963"/>
                  </a:lnTo>
                  <a:close/>
                  <a:moveTo>
                    <a:pt x="1918" y="2109"/>
                  </a:moveTo>
                  <a:lnTo>
                    <a:pt x="1876" y="2096"/>
                  </a:lnTo>
                  <a:lnTo>
                    <a:pt x="1837" y="2087"/>
                  </a:lnTo>
                  <a:lnTo>
                    <a:pt x="1799" y="2078"/>
                  </a:lnTo>
                  <a:lnTo>
                    <a:pt x="1766" y="2071"/>
                  </a:lnTo>
                  <a:lnTo>
                    <a:pt x="1737" y="2062"/>
                  </a:lnTo>
                  <a:lnTo>
                    <a:pt x="1712" y="2051"/>
                  </a:lnTo>
                  <a:lnTo>
                    <a:pt x="1690" y="2039"/>
                  </a:lnTo>
                  <a:lnTo>
                    <a:pt x="1672" y="2021"/>
                  </a:lnTo>
                  <a:lnTo>
                    <a:pt x="1658" y="1997"/>
                  </a:lnTo>
                  <a:lnTo>
                    <a:pt x="1649" y="1968"/>
                  </a:lnTo>
                  <a:lnTo>
                    <a:pt x="1643" y="1930"/>
                  </a:lnTo>
                  <a:lnTo>
                    <a:pt x="1643" y="1905"/>
                  </a:lnTo>
                  <a:lnTo>
                    <a:pt x="1641" y="1865"/>
                  </a:lnTo>
                  <a:lnTo>
                    <a:pt x="1640" y="1815"/>
                  </a:lnTo>
                  <a:lnTo>
                    <a:pt x="1640" y="1753"/>
                  </a:lnTo>
                  <a:lnTo>
                    <a:pt x="1640" y="1683"/>
                  </a:lnTo>
                  <a:lnTo>
                    <a:pt x="1638" y="1606"/>
                  </a:lnTo>
                  <a:lnTo>
                    <a:pt x="1638" y="1521"/>
                  </a:lnTo>
                  <a:lnTo>
                    <a:pt x="1638" y="1430"/>
                  </a:lnTo>
                  <a:lnTo>
                    <a:pt x="1638" y="1335"/>
                  </a:lnTo>
                  <a:lnTo>
                    <a:pt x="1638" y="1236"/>
                  </a:lnTo>
                  <a:lnTo>
                    <a:pt x="1638" y="1135"/>
                  </a:lnTo>
                  <a:lnTo>
                    <a:pt x="1636" y="1034"/>
                  </a:lnTo>
                  <a:lnTo>
                    <a:pt x="1636" y="932"/>
                  </a:lnTo>
                  <a:lnTo>
                    <a:pt x="1636" y="831"/>
                  </a:lnTo>
                  <a:lnTo>
                    <a:pt x="1636" y="734"/>
                  </a:lnTo>
                  <a:lnTo>
                    <a:pt x="1636" y="642"/>
                  </a:lnTo>
                  <a:lnTo>
                    <a:pt x="1634" y="552"/>
                  </a:lnTo>
                  <a:lnTo>
                    <a:pt x="1634" y="471"/>
                  </a:lnTo>
                  <a:lnTo>
                    <a:pt x="1634" y="395"/>
                  </a:lnTo>
                  <a:lnTo>
                    <a:pt x="1632" y="328"/>
                  </a:lnTo>
                  <a:lnTo>
                    <a:pt x="1632" y="270"/>
                  </a:lnTo>
                  <a:lnTo>
                    <a:pt x="1630" y="225"/>
                  </a:lnTo>
                  <a:lnTo>
                    <a:pt x="1630" y="191"/>
                  </a:lnTo>
                  <a:lnTo>
                    <a:pt x="1629" y="164"/>
                  </a:lnTo>
                  <a:lnTo>
                    <a:pt x="1627" y="140"/>
                  </a:lnTo>
                  <a:lnTo>
                    <a:pt x="1625" y="121"/>
                  </a:lnTo>
                  <a:lnTo>
                    <a:pt x="1621" y="104"/>
                  </a:lnTo>
                  <a:lnTo>
                    <a:pt x="1616" y="92"/>
                  </a:lnTo>
                  <a:lnTo>
                    <a:pt x="1603" y="79"/>
                  </a:lnTo>
                  <a:lnTo>
                    <a:pt x="1589" y="68"/>
                  </a:lnTo>
                  <a:lnTo>
                    <a:pt x="1565" y="59"/>
                  </a:lnTo>
                  <a:lnTo>
                    <a:pt x="1536" y="50"/>
                  </a:lnTo>
                  <a:lnTo>
                    <a:pt x="1498" y="41"/>
                  </a:lnTo>
                  <a:lnTo>
                    <a:pt x="1450" y="32"/>
                  </a:lnTo>
                  <a:lnTo>
                    <a:pt x="1392" y="21"/>
                  </a:lnTo>
                  <a:lnTo>
                    <a:pt x="1336" y="12"/>
                  </a:lnTo>
                  <a:lnTo>
                    <a:pt x="1289" y="5"/>
                  </a:lnTo>
                  <a:lnTo>
                    <a:pt x="1251" y="1"/>
                  </a:lnTo>
                  <a:lnTo>
                    <a:pt x="1222" y="0"/>
                  </a:lnTo>
                  <a:lnTo>
                    <a:pt x="1198" y="1"/>
                  </a:lnTo>
                  <a:lnTo>
                    <a:pt x="1180" y="7"/>
                  </a:lnTo>
                  <a:lnTo>
                    <a:pt x="1168" y="12"/>
                  </a:lnTo>
                  <a:lnTo>
                    <a:pt x="1160" y="21"/>
                  </a:lnTo>
                  <a:lnTo>
                    <a:pt x="1155" y="34"/>
                  </a:lnTo>
                  <a:lnTo>
                    <a:pt x="1153" y="47"/>
                  </a:lnTo>
                  <a:lnTo>
                    <a:pt x="1151" y="63"/>
                  </a:lnTo>
                  <a:lnTo>
                    <a:pt x="1151" y="81"/>
                  </a:lnTo>
                  <a:lnTo>
                    <a:pt x="1151" y="101"/>
                  </a:lnTo>
                  <a:lnTo>
                    <a:pt x="1150" y="135"/>
                  </a:lnTo>
                  <a:lnTo>
                    <a:pt x="1148" y="178"/>
                  </a:lnTo>
                  <a:lnTo>
                    <a:pt x="1148" y="229"/>
                  </a:lnTo>
                  <a:lnTo>
                    <a:pt x="1146" y="283"/>
                  </a:lnTo>
                  <a:lnTo>
                    <a:pt x="1146" y="337"/>
                  </a:lnTo>
                  <a:lnTo>
                    <a:pt x="1144" y="391"/>
                  </a:lnTo>
                  <a:lnTo>
                    <a:pt x="1144" y="442"/>
                  </a:lnTo>
                  <a:lnTo>
                    <a:pt x="1142" y="485"/>
                  </a:lnTo>
                  <a:lnTo>
                    <a:pt x="1142" y="519"/>
                  </a:lnTo>
                  <a:lnTo>
                    <a:pt x="1141" y="541"/>
                  </a:lnTo>
                  <a:lnTo>
                    <a:pt x="1139" y="561"/>
                  </a:lnTo>
                  <a:lnTo>
                    <a:pt x="1133" y="575"/>
                  </a:lnTo>
                  <a:lnTo>
                    <a:pt x="1124" y="586"/>
                  </a:lnTo>
                  <a:lnTo>
                    <a:pt x="1110" y="590"/>
                  </a:lnTo>
                  <a:lnTo>
                    <a:pt x="1092" y="591"/>
                  </a:lnTo>
                  <a:lnTo>
                    <a:pt x="996" y="588"/>
                  </a:lnTo>
                  <a:lnTo>
                    <a:pt x="898" y="584"/>
                  </a:lnTo>
                  <a:lnTo>
                    <a:pt x="804" y="582"/>
                  </a:lnTo>
                  <a:lnTo>
                    <a:pt x="719" y="582"/>
                  </a:lnTo>
                  <a:lnTo>
                    <a:pt x="678" y="582"/>
                  </a:lnTo>
                  <a:lnTo>
                    <a:pt x="634" y="584"/>
                  </a:lnTo>
                  <a:lnTo>
                    <a:pt x="591" y="590"/>
                  </a:lnTo>
                  <a:lnTo>
                    <a:pt x="548" y="595"/>
                  </a:lnTo>
                  <a:lnTo>
                    <a:pt x="502" y="604"/>
                  </a:lnTo>
                  <a:lnTo>
                    <a:pt x="459" y="617"/>
                  </a:lnTo>
                  <a:lnTo>
                    <a:pt x="414" y="633"/>
                  </a:lnTo>
                  <a:lnTo>
                    <a:pt x="370" y="651"/>
                  </a:lnTo>
                  <a:lnTo>
                    <a:pt x="329" y="674"/>
                  </a:lnTo>
                  <a:lnTo>
                    <a:pt x="287" y="702"/>
                  </a:lnTo>
                  <a:lnTo>
                    <a:pt x="247" y="734"/>
                  </a:lnTo>
                  <a:lnTo>
                    <a:pt x="209" y="772"/>
                  </a:lnTo>
                  <a:lnTo>
                    <a:pt x="173" y="813"/>
                  </a:lnTo>
                  <a:lnTo>
                    <a:pt x="141" y="862"/>
                  </a:lnTo>
                  <a:lnTo>
                    <a:pt x="110" y="916"/>
                  </a:lnTo>
                  <a:lnTo>
                    <a:pt x="83" y="978"/>
                  </a:lnTo>
                  <a:lnTo>
                    <a:pt x="58" y="1044"/>
                  </a:lnTo>
                  <a:lnTo>
                    <a:pt x="38" y="1120"/>
                  </a:lnTo>
                  <a:lnTo>
                    <a:pt x="21" y="1203"/>
                  </a:lnTo>
                  <a:lnTo>
                    <a:pt x="9" y="1293"/>
                  </a:lnTo>
                  <a:lnTo>
                    <a:pt x="1" y="1391"/>
                  </a:lnTo>
                  <a:lnTo>
                    <a:pt x="0" y="1499"/>
                  </a:lnTo>
                  <a:lnTo>
                    <a:pt x="1" y="1598"/>
                  </a:lnTo>
                  <a:lnTo>
                    <a:pt x="9" y="1692"/>
                  </a:lnTo>
                  <a:lnTo>
                    <a:pt x="21" y="1775"/>
                  </a:lnTo>
                  <a:lnTo>
                    <a:pt x="38" y="1853"/>
                  </a:lnTo>
                  <a:lnTo>
                    <a:pt x="56" y="1921"/>
                  </a:lnTo>
                  <a:lnTo>
                    <a:pt x="79" y="1983"/>
                  </a:lnTo>
                  <a:lnTo>
                    <a:pt x="106" y="2039"/>
                  </a:lnTo>
                  <a:lnTo>
                    <a:pt x="135" y="2087"/>
                  </a:lnTo>
                  <a:lnTo>
                    <a:pt x="166" y="2131"/>
                  </a:lnTo>
                  <a:lnTo>
                    <a:pt x="200" y="2168"/>
                  </a:lnTo>
                  <a:lnTo>
                    <a:pt x="235" y="2201"/>
                  </a:lnTo>
                  <a:lnTo>
                    <a:pt x="271" y="2230"/>
                  </a:lnTo>
                  <a:lnTo>
                    <a:pt x="309" y="2253"/>
                  </a:lnTo>
                  <a:lnTo>
                    <a:pt x="347" y="2273"/>
                  </a:lnTo>
                  <a:lnTo>
                    <a:pt x="385" y="2289"/>
                  </a:lnTo>
                  <a:lnTo>
                    <a:pt x="425" y="2304"/>
                  </a:lnTo>
                  <a:lnTo>
                    <a:pt x="463" y="2313"/>
                  </a:lnTo>
                  <a:lnTo>
                    <a:pt x="499" y="2322"/>
                  </a:lnTo>
                  <a:lnTo>
                    <a:pt x="535" y="2327"/>
                  </a:lnTo>
                  <a:lnTo>
                    <a:pt x="569" y="2333"/>
                  </a:lnTo>
                  <a:lnTo>
                    <a:pt x="604" y="2334"/>
                  </a:lnTo>
                  <a:lnTo>
                    <a:pt x="634" y="2336"/>
                  </a:lnTo>
                  <a:lnTo>
                    <a:pt x="661" y="2338"/>
                  </a:lnTo>
                  <a:lnTo>
                    <a:pt x="687" y="2340"/>
                  </a:lnTo>
                  <a:lnTo>
                    <a:pt x="719" y="2342"/>
                  </a:lnTo>
                  <a:lnTo>
                    <a:pt x="766" y="2344"/>
                  </a:lnTo>
                  <a:lnTo>
                    <a:pt x="822" y="2345"/>
                  </a:lnTo>
                  <a:lnTo>
                    <a:pt x="889" y="2347"/>
                  </a:lnTo>
                  <a:lnTo>
                    <a:pt x="963" y="2347"/>
                  </a:lnTo>
                  <a:lnTo>
                    <a:pt x="1045" y="2349"/>
                  </a:lnTo>
                  <a:lnTo>
                    <a:pt x="1133" y="2349"/>
                  </a:lnTo>
                  <a:lnTo>
                    <a:pt x="1225" y="2349"/>
                  </a:lnTo>
                  <a:lnTo>
                    <a:pt x="1321" y="2349"/>
                  </a:lnTo>
                  <a:lnTo>
                    <a:pt x="1419" y="2349"/>
                  </a:lnTo>
                  <a:lnTo>
                    <a:pt x="1518" y="2347"/>
                  </a:lnTo>
                  <a:lnTo>
                    <a:pt x="1616" y="2345"/>
                  </a:lnTo>
                  <a:lnTo>
                    <a:pt x="1712" y="2344"/>
                  </a:lnTo>
                  <a:lnTo>
                    <a:pt x="1804" y="2340"/>
                  </a:lnTo>
                  <a:lnTo>
                    <a:pt x="1893" y="2336"/>
                  </a:lnTo>
                  <a:lnTo>
                    <a:pt x="1911" y="2333"/>
                  </a:lnTo>
                  <a:lnTo>
                    <a:pt x="1923" y="2324"/>
                  </a:lnTo>
                  <a:lnTo>
                    <a:pt x="1931" y="2311"/>
                  </a:lnTo>
                  <a:lnTo>
                    <a:pt x="1936" y="2297"/>
                  </a:lnTo>
                  <a:lnTo>
                    <a:pt x="1938" y="2280"/>
                  </a:lnTo>
                  <a:lnTo>
                    <a:pt x="1940" y="2259"/>
                  </a:lnTo>
                  <a:lnTo>
                    <a:pt x="1941" y="2233"/>
                  </a:lnTo>
                  <a:lnTo>
                    <a:pt x="1943" y="2206"/>
                  </a:lnTo>
                  <a:lnTo>
                    <a:pt x="1945" y="2181"/>
                  </a:lnTo>
                  <a:lnTo>
                    <a:pt x="1947" y="2161"/>
                  </a:lnTo>
                  <a:lnTo>
                    <a:pt x="1947" y="2147"/>
                  </a:lnTo>
                  <a:lnTo>
                    <a:pt x="1945" y="2134"/>
                  </a:lnTo>
                  <a:lnTo>
                    <a:pt x="1941" y="2123"/>
                  </a:lnTo>
                  <a:lnTo>
                    <a:pt x="1932" y="2116"/>
                  </a:lnTo>
                  <a:lnTo>
                    <a:pt x="1918" y="2109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7" name="Freeform 85"/>
            <p:cNvSpPr>
              <a:spLocks noChangeAspect="1"/>
            </p:cNvSpPr>
            <p:nvPr userDrawn="1"/>
          </p:nvSpPr>
          <p:spPr bwMode="auto">
            <a:xfrm>
              <a:off x="3935" y="-77"/>
              <a:ext cx="2098" cy="4516"/>
            </a:xfrm>
            <a:custGeom>
              <a:avLst/>
              <a:gdLst>
                <a:gd name="T0" fmla="*/ 978 w 802"/>
                <a:gd name="T1" fmla="*/ 0 h 1736"/>
                <a:gd name="T2" fmla="*/ 774 w 802"/>
                <a:gd name="T3" fmla="*/ 0 h 1736"/>
                <a:gd name="T4" fmla="*/ 581 w 802"/>
                <a:gd name="T5" fmla="*/ 5 h 1736"/>
                <a:gd name="T6" fmla="*/ 400 w 802"/>
                <a:gd name="T7" fmla="*/ 16 h 1736"/>
                <a:gd name="T8" fmla="*/ 241 w 802"/>
                <a:gd name="T9" fmla="*/ 21 h 1736"/>
                <a:gd name="T10" fmla="*/ 102 w 802"/>
                <a:gd name="T11" fmla="*/ 34 h 1736"/>
                <a:gd name="T12" fmla="*/ 60 w 802"/>
                <a:gd name="T13" fmla="*/ 49 h 1736"/>
                <a:gd name="T14" fmla="*/ 31 w 802"/>
                <a:gd name="T15" fmla="*/ 73 h 1736"/>
                <a:gd name="T16" fmla="*/ 24 w 802"/>
                <a:gd name="T17" fmla="*/ 104 h 1736"/>
                <a:gd name="T18" fmla="*/ 13 w 802"/>
                <a:gd name="T19" fmla="*/ 146 h 1736"/>
                <a:gd name="T20" fmla="*/ 13 w 802"/>
                <a:gd name="T21" fmla="*/ 185 h 1736"/>
                <a:gd name="T22" fmla="*/ 8 w 802"/>
                <a:gd name="T23" fmla="*/ 239 h 1736"/>
                <a:gd name="T24" fmla="*/ 3 w 802"/>
                <a:gd name="T25" fmla="*/ 307 h 1736"/>
                <a:gd name="T26" fmla="*/ 3 w 802"/>
                <a:gd name="T27" fmla="*/ 372 h 1736"/>
                <a:gd name="T28" fmla="*/ 0 w 802"/>
                <a:gd name="T29" fmla="*/ 429 h 1736"/>
                <a:gd name="T30" fmla="*/ 0 w 802"/>
                <a:gd name="T31" fmla="*/ 466 h 1736"/>
                <a:gd name="T32" fmla="*/ 3 w 802"/>
                <a:gd name="T33" fmla="*/ 499 h 1736"/>
                <a:gd name="T34" fmla="*/ 24 w 802"/>
                <a:gd name="T35" fmla="*/ 531 h 1736"/>
                <a:gd name="T36" fmla="*/ 50 w 802"/>
                <a:gd name="T37" fmla="*/ 554 h 1736"/>
                <a:gd name="T38" fmla="*/ 84 w 802"/>
                <a:gd name="T39" fmla="*/ 570 h 1736"/>
                <a:gd name="T40" fmla="*/ 107 w 802"/>
                <a:gd name="T41" fmla="*/ 575 h 1736"/>
                <a:gd name="T42" fmla="*/ 146 w 802"/>
                <a:gd name="T43" fmla="*/ 583 h 1736"/>
                <a:gd name="T44" fmla="*/ 201 w 802"/>
                <a:gd name="T45" fmla="*/ 601 h 1736"/>
                <a:gd name="T46" fmla="*/ 264 w 802"/>
                <a:gd name="T47" fmla="*/ 622 h 1736"/>
                <a:gd name="T48" fmla="*/ 340 w 802"/>
                <a:gd name="T49" fmla="*/ 648 h 1736"/>
                <a:gd name="T50" fmla="*/ 416 w 802"/>
                <a:gd name="T51" fmla="*/ 682 h 1736"/>
                <a:gd name="T52" fmla="*/ 492 w 802"/>
                <a:gd name="T53" fmla="*/ 721 h 1736"/>
                <a:gd name="T54" fmla="*/ 568 w 802"/>
                <a:gd name="T55" fmla="*/ 767 h 1736"/>
                <a:gd name="T56" fmla="*/ 638 w 802"/>
                <a:gd name="T57" fmla="*/ 822 h 1736"/>
                <a:gd name="T58" fmla="*/ 698 w 802"/>
                <a:gd name="T59" fmla="*/ 884 h 1736"/>
                <a:gd name="T60" fmla="*/ 746 w 802"/>
                <a:gd name="T61" fmla="*/ 955 h 1736"/>
                <a:gd name="T62" fmla="*/ 774 w 802"/>
                <a:gd name="T63" fmla="*/ 1033 h 1736"/>
                <a:gd name="T64" fmla="*/ 785 w 802"/>
                <a:gd name="T65" fmla="*/ 1124 h 1736"/>
                <a:gd name="T66" fmla="*/ 785 w 802"/>
                <a:gd name="T67" fmla="*/ 4394 h 1736"/>
                <a:gd name="T68" fmla="*/ 793 w 802"/>
                <a:gd name="T69" fmla="*/ 4433 h 1736"/>
                <a:gd name="T70" fmla="*/ 814 w 802"/>
                <a:gd name="T71" fmla="*/ 4464 h 1736"/>
                <a:gd name="T72" fmla="*/ 845 w 802"/>
                <a:gd name="T73" fmla="*/ 4487 h 1736"/>
                <a:gd name="T74" fmla="*/ 892 w 802"/>
                <a:gd name="T75" fmla="*/ 4503 h 1736"/>
                <a:gd name="T76" fmla="*/ 1161 w 802"/>
                <a:gd name="T77" fmla="*/ 4511 h 1736"/>
                <a:gd name="T78" fmla="*/ 1436 w 802"/>
                <a:gd name="T79" fmla="*/ 4516 h 1736"/>
                <a:gd name="T80" fmla="*/ 1721 w 802"/>
                <a:gd name="T81" fmla="*/ 4511 h 1736"/>
                <a:gd name="T82" fmla="*/ 1999 w 802"/>
                <a:gd name="T83" fmla="*/ 4503 h 1736"/>
                <a:gd name="T84" fmla="*/ 2046 w 802"/>
                <a:gd name="T85" fmla="*/ 4487 h 1736"/>
                <a:gd name="T86" fmla="*/ 2080 w 802"/>
                <a:gd name="T87" fmla="*/ 4464 h 1736"/>
                <a:gd name="T88" fmla="*/ 2095 w 802"/>
                <a:gd name="T89" fmla="*/ 4433 h 1736"/>
                <a:gd name="T90" fmla="*/ 2098 w 802"/>
                <a:gd name="T91" fmla="*/ 4394 h 1736"/>
                <a:gd name="T92" fmla="*/ 2098 w 802"/>
                <a:gd name="T93" fmla="*/ 146 h 1736"/>
                <a:gd name="T94" fmla="*/ 2095 w 802"/>
                <a:gd name="T95" fmla="*/ 109 h 1736"/>
                <a:gd name="T96" fmla="*/ 2074 w 802"/>
                <a:gd name="T97" fmla="*/ 75 h 1736"/>
                <a:gd name="T98" fmla="*/ 2043 w 802"/>
                <a:gd name="T99" fmla="*/ 52 h 1736"/>
                <a:gd name="T100" fmla="*/ 1986 w 802"/>
                <a:gd name="T101" fmla="*/ 39 h 1736"/>
                <a:gd name="T102" fmla="*/ 1821 w 802"/>
                <a:gd name="T103" fmla="*/ 23 h 1736"/>
                <a:gd name="T104" fmla="*/ 1627 w 802"/>
                <a:gd name="T105" fmla="*/ 16 h 1736"/>
                <a:gd name="T106" fmla="*/ 1418 w 802"/>
                <a:gd name="T107" fmla="*/ 5 h 1736"/>
                <a:gd name="T108" fmla="*/ 1201 w 802"/>
                <a:gd name="T109" fmla="*/ 0 h 1736"/>
                <a:gd name="T110" fmla="*/ 978 w 802"/>
                <a:gd name="T111" fmla="*/ 0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2" h="1736">
                  <a:moveTo>
                    <a:pt x="374" y="0"/>
                  </a:moveTo>
                  <a:lnTo>
                    <a:pt x="296" y="0"/>
                  </a:lnTo>
                  <a:lnTo>
                    <a:pt x="222" y="2"/>
                  </a:lnTo>
                  <a:lnTo>
                    <a:pt x="153" y="6"/>
                  </a:lnTo>
                  <a:lnTo>
                    <a:pt x="92" y="8"/>
                  </a:lnTo>
                  <a:lnTo>
                    <a:pt x="39" y="13"/>
                  </a:lnTo>
                  <a:lnTo>
                    <a:pt x="23" y="19"/>
                  </a:lnTo>
                  <a:lnTo>
                    <a:pt x="12" y="28"/>
                  </a:lnTo>
                  <a:lnTo>
                    <a:pt x="9" y="40"/>
                  </a:lnTo>
                  <a:lnTo>
                    <a:pt x="5" y="56"/>
                  </a:lnTo>
                  <a:lnTo>
                    <a:pt x="5" y="71"/>
                  </a:lnTo>
                  <a:lnTo>
                    <a:pt x="3" y="92"/>
                  </a:lnTo>
                  <a:lnTo>
                    <a:pt x="1" y="118"/>
                  </a:lnTo>
                  <a:lnTo>
                    <a:pt x="1" y="143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1" y="192"/>
                  </a:lnTo>
                  <a:lnTo>
                    <a:pt x="9" y="204"/>
                  </a:lnTo>
                  <a:lnTo>
                    <a:pt x="19" y="213"/>
                  </a:lnTo>
                  <a:lnTo>
                    <a:pt x="32" y="219"/>
                  </a:lnTo>
                  <a:lnTo>
                    <a:pt x="41" y="221"/>
                  </a:lnTo>
                  <a:lnTo>
                    <a:pt x="56" y="224"/>
                  </a:lnTo>
                  <a:lnTo>
                    <a:pt x="77" y="231"/>
                  </a:lnTo>
                  <a:lnTo>
                    <a:pt x="101" y="239"/>
                  </a:lnTo>
                  <a:lnTo>
                    <a:pt x="130" y="249"/>
                  </a:lnTo>
                  <a:lnTo>
                    <a:pt x="159" y="262"/>
                  </a:lnTo>
                  <a:lnTo>
                    <a:pt x="188" y="277"/>
                  </a:lnTo>
                  <a:lnTo>
                    <a:pt x="217" y="295"/>
                  </a:lnTo>
                  <a:lnTo>
                    <a:pt x="244" y="316"/>
                  </a:lnTo>
                  <a:lnTo>
                    <a:pt x="267" y="340"/>
                  </a:lnTo>
                  <a:lnTo>
                    <a:pt x="285" y="367"/>
                  </a:lnTo>
                  <a:lnTo>
                    <a:pt x="296" y="397"/>
                  </a:lnTo>
                  <a:lnTo>
                    <a:pt x="300" y="432"/>
                  </a:lnTo>
                  <a:lnTo>
                    <a:pt x="300" y="1689"/>
                  </a:lnTo>
                  <a:lnTo>
                    <a:pt x="303" y="1704"/>
                  </a:lnTo>
                  <a:lnTo>
                    <a:pt x="311" y="1716"/>
                  </a:lnTo>
                  <a:lnTo>
                    <a:pt x="323" y="1725"/>
                  </a:lnTo>
                  <a:lnTo>
                    <a:pt x="341" y="1731"/>
                  </a:lnTo>
                  <a:lnTo>
                    <a:pt x="444" y="1734"/>
                  </a:lnTo>
                  <a:lnTo>
                    <a:pt x="549" y="1736"/>
                  </a:lnTo>
                  <a:lnTo>
                    <a:pt x="658" y="1734"/>
                  </a:lnTo>
                  <a:lnTo>
                    <a:pt x="764" y="1731"/>
                  </a:lnTo>
                  <a:lnTo>
                    <a:pt x="782" y="1725"/>
                  </a:lnTo>
                  <a:lnTo>
                    <a:pt x="795" y="1716"/>
                  </a:lnTo>
                  <a:lnTo>
                    <a:pt x="801" y="1704"/>
                  </a:lnTo>
                  <a:lnTo>
                    <a:pt x="802" y="1689"/>
                  </a:lnTo>
                  <a:lnTo>
                    <a:pt x="802" y="56"/>
                  </a:lnTo>
                  <a:lnTo>
                    <a:pt x="801" y="42"/>
                  </a:lnTo>
                  <a:lnTo>
                    <a:pt x="793" y="29"/>
                  </a:lnTo>
                  <a:lnTo>
                    <a:pt x="781" y="20"/>
                  </a:lnTo>
                  <a:lnTo>
                    <a:pt x="759" y="15"/>
                  </a:lnTo>
                  <a:lnTo>
                    <a:pt x="696" y="9"/>
                  </a:lnTo>
                  <a:lnTo>
                    <a:pt x="622" y="6"/>
                  </a:lnTo>
                  <a:lnTo>
                    <a:pt x="542" y="2"/>
                  </a:lnTo>
                  <a:lnTo>
                    <a:pt x="459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chemeClr val="bg1">
                <a:alpha val="3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8" name="Freeform 84"/>
            <p:cNvSpPr>
              <a:spLocks noChangeAspect="1"/>
            </p:cNvSpPr>
            <p:nvPr userDrawn="1"/>
          </p:nvSpPr>
          <p:spPr bwMode="auto">
            <a:xfrm>
              <a:off x="-6070" y="143"/>
              <a:ext cx="8018" cy="5096"/>
            </a:xfrm>
            <a:custGeom>
              <a:avLst/>
              <a:gdLst>
                <a:gd name="T0" fmla="*/ 2265 w 2751"/>
                <a:gd name="T1" fmla="*/ 0 h 1753"/>
                <a:gd name="T2" fmla="*/ 1516 w 2751"/>
                <a:gd name="T3" fmla="*/ 9 h 1753"/>
                <a:gd name="T4" fmla="*/ 810 w 2751"/>
                <a:gd name="T5" fmla="*/ 26 h 1753"/>
                <a:gd name="T6" fmla="*/ 251 w 2751"/>
                <a:gd name="T7" fmla="*/ 52 h 1753"/>
                <a:gd name="T8" fmla="*/ 41 w 2751"/>
                <a:gd name="T9" fmla="*/ 110 h 1753"/>
                <a:gd name="T10" fmla="*/ 15 w 2751"/>
                <a:gd name="T11" fmla="*/ 230 h 1753"/>
                <a:gd name="T12" fmla="*/ 0 w 2751"/>
                <a:gd name="T13" fmla="*/ 445 h 1753"/>
                <a:gd name="T14" fmla="*/ 3 w 2751"/>
                <a:gd name="T15" fmla="*/ 593 h 1753"/>
                <a:gd name="T16" fmla="*/ 93 w 2751"/>
                <a:gd name="T17" fmla="*/ 672 h 1753"/>
                <a:gd name="T18" fmla="*/ 222 w 2751"/>
                <a:gd name="T19" fmla="*/ 698 h 1753"/>
                <a:gd name="T20" fmla="*/ 458 w 2751"/>
                <a:gd name="T21" fmla="*/ 779 h 1753"/>
                <a:gd name="T22" fmla="*/ 711 w 2751"/>
                <a:gd name="T23" fmla="*/ 933 h 1753"/>
                <a:gd name="T24" fmla="*/ 863 w 2751"/>
                <a:gd name="T25" fmla="*/ 1169 h 1753"/>
                <a:gd name="T26" fmla="*/ 880 w 2751"/>
                <a:gd name="T27" fmla="*/ 4997 h 1753"/>
                <a:gd name="T28" fmla="*/ 941 w 2751"/>
                <a:gd name="T29" fmla="*/ 5076 h 1753"/>
                <a:gd name="T30" fmla="*/ 1384 w 2751"/>
                <a:gd name="T31" fmla="*/ 5096 h 1753"/>
                <a:gd name="T32" fmla="*/ 1979 w 2751"/>
                <a:gd name="T33" fmla="*/ 5093 h 1753"/>
                <a:gd name="T34" fmla="*/ 2227 w 2751"/>
                <a:gd name="T35" fmla="*/ 5055 h 1753"/>
                <a:gd name="T36" fmla="*/ 2265 w 2751"/>
                <a:gd name="T37" fmla="*/ 4962 h 1753"/>
                <a:gd name="T38" fmla="*/ 2303 w 2751"/>
                <a:gd name="T39" fmla="*/ 1090 h 1753"/>
                <a:gd name="T40" fmla="*/ 2434 w 2751"/>
                <a:gd name="T41" fmla="*/ 1058 h 1753"/>
                <a:gd name="T42" fmla="*/ 2748 w 2751"/>
                <a:gd name="T43" fmla="*/ 1052 h 1753"/>
                <a:gd name="T44" fmla="*/ 3296 w 2751"/>
                <a:gd name="T45" fmla="*/ 1076 h 1753"/>
                <a:gd name="T46" fmla="*/ 3544 w 2751"/>
                <a:gd name="T47" fmla="*/ 1174 h 1753"/>
                <a:gd name="T48" fmla="*/ 3672 w 2751"/>
                <a:gd name="T49" fmla="*/ 1416 h 1753"/>
                <a:gd name="T50" fmla="*/ 3699 w 2751"/>
                <a:gd name="T51" fmla="*/ 4965 h 1753"/>
                <a:gd name="T52" fmla="*/ 3731 w 2751"/>
                <a:gd name="T53" fmla="*/ 5055 h 1753"/>
                <a:gd name="T54" fmla="*/ 4110 w 2751"/>
                <a:gd name="T55" fmla="*/ 5096 h 1753"/>
                <a:gd name="T56" fmla="*/ 4984 w 2751"/>
                <a:gd name="T57" fmla="*/ 5087 h 1753"/>
                <a:gd name="T58" fmla="*/ 5089 w 2751"/>
                <a:gd name="T59" fmla="*/ 5029 h 1753"/>
                <a:gd name="T60" fmla="*/ 5101 w 2751"/>
                <a:gd name="T61" fmla="*/ 1174 h 1753"/>
                <a:gd name="T62" fmla="*/ 5179 w 2751"/>
                <a:gd name="T63" fmla="*/ 1076 h 1753"/>
                <a:gd name="T64" fmla="*/ 5354 w 2751"/>
                <a:gd name="T65" fmla="*/ 1052 h 1753"/>
                <a:gd name="T66" fmla="*/ 5721 w 2751"/>
                <a:gd name="T67" fmla="*/ 1052 h 1753"/>
                <a:gd name="T68" fmla="*/ 6138 w 2751"/>
                <a:gd name="T69" fmla="*/ 1084 h 1753"/>
                <a:gd name="T70" fmla="*/ 6392 w 2751"/>
                <a:gd name="T71" fmla="*/ 1195 h 1753"/>
                <a:gd name="T72" fmla="*/ 6532 w 2751"/>
                <a:gd name="T73" fmla="*/ 1442 h 1753"/>
                <a:gd name="T74" fmla="*/ 6561 w 2751"/>
                <a:gd name="T75" fmla="*/ 4285 h 1753"/>
                <a:gd name="T76" fmla="*/ 6581 w 2751"/>
                <a:gd name="T77" fmla="*/ 4657 h 1753"/>
                <a:gd name="T78" fmla="*/ 6680 w 2751"/>
                <a:gd name="T79" fmla="*/ 4913 h 1753"/>
                <a:gd name="T80" fmla="*/ 6922 w 2751"/>
                <a:gd name="T81" fmla="*/ 5055 h 1753"/>
                <a:gd name="T82" fmla="*/ 7391 w 2751"/>
                <a:gd name="T83" fmla="*/ 5096 h 1753"/>
                <a:gd name="T84" fmla="*/ 7788 w 2751"/>
                <a:gd name="T85" fmla="*/ 5093 h 1753"/>
                <a:gd name="T86" fmla="*/ 7951 w 2751"/>
                <a:gd name="T87" fmla="*/ 5076 h 1753"/>
                <a:gd name="T88" fmla="*/ 8015 w 2751"/>
                <a:gd name="T89" fmla="*/ 4971 h 1753"/>
                <a:gd name="T90" fmla="*/ 8018 w 2751"/>
                <a:gd name="T91" fmla="*/ 4773 h 1753"/>
                <a:gd name="T92" fmla="*/ 8018 w 2751"/>
                <a:gd name="T93" fmla="*/ 4320 h 1753"/>
                <a:gd name="T94" fmla="*/ 8018 w 2751"/>
                <a:gd name="T95" fmla="*/ 3698 h 1753"/>
                <a:gd name="T96" fmla="*/ 8018 w 2751"/>
                <a:gd name="T97" fmla="*/ 2994 h 1753"/>
                <a:gd name="T98" fmla="*/ 8015 w 2751"/>
                <a:gd name="T99" fmla="*/ 2302 h 1753"/>
                <a:gd name="T100" fmla="*/ 8015 w 2751"/>
                <a:gd name="T101" fmla="*/ 1552 h 1753"/>
                <a:gd name="T102" fmla="*/ 7960 w 2751"/>
                <a:gd name="T103" fmla="*/ 942 h 1753"/>
                <a:gd name="T104" fmla="*/ 7814 w 2751"/>
                <a:gd name="T105" fmla="*/ 535 h 1753"/>
                <a:gd name="T106" fmla="*/ 7514 w 2751"/>
                <a:gd name="T107" fmla="*/ 276 h 1753"/>
                <a:gd name="T108" fmla="*/ 7001 w 2751"/>
                <a:gd name="T109" fmla="*/ 137 h 1753"/>
                <a:gd name="T110" fmla="*/ 6228 w 2751"/>
                <a:gd name="T111" fmla="*/ 61 h 1753"/>
                <a:gd name="T112" fmla="*/ 5159 w 2751"/>
                <a:gd name="T113" fmla="*/ 20 h 1753"/>
                <a:gd name="T114" fmla="*/ 3926 w 2751"/>
                <a:gd name="T115" fmla="*/ 0 h 17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51" h="1753">
                  <a:moveTo>
                    <a:pt x="1057" y="0"/>
                  </a:moveTo>
                  <a:lnTo>
                    <a:pt x="914" y="0"/>
                  </a:lnTo>
                  <a:lnTo>
                    <a:pt x="777" y="0"/>
                  </a:lnTo>
                  <a:lnTo>
                    <a:pt x="692" y="0"/>
                  </a:lnTo>
                  <a:lnTo>
                    <a:pt x="605" y="1"/>
                  </a:lnTo>
                  <a:lnTo>
                    <a:pt x="520" y="3"/>
                  </a:lnTo>
                  <a:lnTo>
                    <a:pt x="435" y="3"/>
                  </a:lnTo>
                  <a:lnTo>
                    <a:pt x="354" y="5"/>
                  </a:lnTo>
                  <a:lnTo>
                    <a:pt x="278" y="9"/>
                  </a:lnTo>
                  <a:lnTo>
                    <a:pt x="206" y="10"/>
                  </a:lnTo>
                  <a:lnTo>
                    <a:pt x="142" y="14"/>
                  </a:lnTo>
                  <a:lnTo>
                    <a:pt x="86" y="18"/>
                  </a:lnTo>
                  <a:lnTo>
                    <a:pt x="39" y="23"/>
                  </a:lnTo>
                  <a:lnTo>
                    <a:pt x="25" y="28"/>
                  </a:lnTo>
                  <a:lnTo>
                    <a:pt x="14" y="38"/>
                  </a:lnTo>
                  <a:lnTo>
                    <a:pt x="9" y="50"/>
                  </a:lnTo>
                  <a:lnTo>
                    <a:pt x="5" y="65"/>
                  </a:lnTo>
                  <a:lnTo>
                    <a:pt x="5" y="79"/>
                  </a:lnTo>
                  <a:lnTo>
                    <a:pt x="3" y="101"/>
                  </a:lnTo>
                  <a:lnTo>
                    <a:pt x="1" y="126"/>
                  </a:lnTo>
                  <a:lnTo>
                    <a:pt x="0" y="153"/>
                  </a:lnTo>
                  <a:lnTo>
                    <a:pt x="0" y="175"/>
                  </a:lnTo>
                  <a:lnTo>
                    <a:pt x="0" y="189"/>
                  </a:lnTo>
                  <a:lnTo>
                    <a:pt x="1" y="204"/>
                  </a:lnTo>
                  <a:lnTo>
                    <a:pt x="9" y="216"/>
                  </a:lnTo>
                  <a:lnTo>
                    <a:pt x="18" y="225"/>
                  </a:lnTo>
                  <a:lnTo>
                    <a:pt x="32" y="231"/>
                  </a:lnTo>
                  <a:lnTo>
                    <a:pt x="41" y="231"/>
                  </a:lnTo>
                  <a:lnTo>
                    <a:pt x="56" y="234"/>
                  </a:lnTo>
                  <a:lnTo>
                    <a:pt x="76" y="240"/>
                  </a:lnTo>
                  <a:lnTo>
                    <a:pt x="101" y="247"/>
                  </a:lnTo>
                  <a:lnTo>
                    <a:pt x="128" y="256"/>
                  </a:lnTo>
                  <a:lnTo>
                    <a:pt x="157" y="268"/>
                  </a:lnTo>
                  <a:lnTo>
                    <a:pt x="188" y="283"/>
                  </a:lnTo>
                  <a:lnTo>
                    <a:pt x="217" y="301"/>
                  </a:lnTo>
                  <a:lnTo>
                    <a:pt x="244" y="321"/>
                  </a:lnTo>
                  <a:lnTo>
                    <a:pt x="265" y="344"/>
                  </a:lnTo>
                  <a:lnTo>
                    <a:pt x="283" y="371"/>
                  </a:lnTo>
                  <a:lnTo>
                    <a:pt x="296" y="402"/>
                  </a:lnTo>
                  <a:lnTo>
                    <a:pt x="300" y="436"/>
                  </a:lnTo>
                  <a:lnTo>
                    <a:pt x="300" y="1708"/>
                  </a:lnTo>
                  <a:lnTo>
                    <a:pt x="302" y="1719"/>
                  </a:lnTo>
                  <a:lnTo>
                    <a:pt x="305" y="1730"/>
                  </a:lnTo>
                  <a:lnTo>
                    <a:pt x="311" y="1739"/>
                  </a:lnTo>
                  <a:lnTo>
                    <a:pt x="323" y="1746"/>
                  </a:lnTo>
                  <a:lnTo>
                    <a:pt x="340" y="1750"/>
                  </a:lnTo>
                  <a:lnTo>
                    <a:pt x="405" y="1752"/>
                  </a:lnTo>
                  <a:lnTo>
                    <a:pt x="475" y="1753"/>
                  </a:lnTo>
                  <a:lnTo>
                    <a:pt x="549" y="1753"/>
                  </a:lnTo>
                  <a:lnTo>
                    <a:pt x="616" y="1753"/>
                  </a:lnTo>
                  <a:lnTo>
                    <a:pt x="679" y="1752"/>
                  </a:lnTo>
                  <a:lnTo>
                    <a:pt x="737" y="1750"/>
                  </a:lnTo>
                  <a:lnTo>
                    <a:pt x="754" y="1746"/>
                  </a:lnTo>
                  <a:lnTo>
                    <a:pt x="764" y="1739"/>
                  </a:lnTo>
                  <a:lnTo>
                    <a:pt x="773" y="1730"/>
                  </a:lnTo>
                  <a:lnTo>
                    <a:pt x="777" y="1719"/>
                  </a:lnTo>
                  <a:lnTo>
                    <a:pt x="777" y="1707"/>
                  </a:lnTo>
                  <a:lnTo>
                    <a:pt x="777" y="402"/>
                  </a:lnTo>
                  <a:lnTo>
                    <a:pt x="781" y="388"/>
                  </a:lnTo>
                  <a:lnTo>
                    <a:pt x="790" y="375"/>
                  </a:lnTo>
                  <a:lnTo>
                    <a:pt x="802" y="370"/>
                  </a:lnTo>
                  <a:lnTo>
                    <a:pt x="819" y="366"/>
                  </a:lnTo>
                  <a:lnTo>
                    <a:pt x="835" y="364"/>
                  </a:lnTo>
                  <a:lnTo>
                    <a:pt x="862" y="362"/>
                  </a:lnTo>
                  <a:lnTo>
                    <a:pt x="900" y="362"/>
                  </a:lnTo>
                  <a:lnTo>
                    <a:pt x="943" y="362"/>
                  </a:lnTo>
                  <a:lnTo>
                    <a:pt x="1018" y="362"/>
                  </a:lnTo>
                  <a:lnTo>
                    <a:pt x="1095" y="366"/>
                  </a:lnTo>
                  <a:lnTo>
                    <a:pt x="1131" y="370"/>
                  </a:lnTo>
                  <a:lnTo>
                    <a:pt x="1164" y="377"/>
                  </a:lnTo>
                  <a:lnTo>
                    <a:pt x="1193" y="388"/>
                  </a:lnTo>
                  <a:lnTo>
                    <a:pt x="1216" y="404"/>
                  </a:lnTo>
                  <a:lnTo>
                    <a:pt x="1234" y="425"/>
                  </a:lnTo>
                  <a:lnTo>
                    <a:pt x="1249" y="453"/>
                  </a:lnTo>
                  <a:lnTo>
                    <a:pt x="1260" y="487"/>
                  </a:lnTo>
                  <a:lnTo>
                    <a:pt x="1265" y="527"/>
                  </a:lnTo>
                  <a:lnTo>
                    <a:pt x="1269" y="573"/>
                  </a:lnTo>
                  <a:lnTo>
                    <a:pt x="1269" y="1708"/>
                  </a:lnTo>
                  <a:lnTo>
                    <a:pt x="1269" y="1719"/>
                  </a:lnTo>
                  <a:lnTo>
                    <a:pt x="1272" y="1730"/>
                  </a:lnTo>
                  <a:lnTo>
                    <a:pt x="1280" y="1739"/>
                  </a:lnTo>
                  <a:lnTo>
                    <a:pt x="1291" y="1746"/>
                  </a:lnTo>
                  <a:lnTo>
                    <a:pt x="1309" y="1750"/>
                  </a:lnTo>
                  <a:lnTo>
                    <a:pt x="1410" y="1753"/>
                  </a:lnTo>
                  <a:lnTo>
                    <a:pt x="1509" y="1753"/>
                  </a:lnTo>
                  <a:lnTo>
                    <a:pt x="1607" y="1753"/>
                  </a:lnTo>
                  <a:lnTo>
                    <a:pt x="1710" y="1750"/>
                  </a:lnTo>
                  <a:lnTo>
                    <a:pt x="1726" y="1746"/>
                  </a:lnTo>
                  <a:lnTo>
                    <a:pt x="1739" y="1739"/>
                  </a:lnTo>
                  <a:lnTo>
                    <a:pt x="1746" y="1730"/>
                  </a:lnTo>
                  <a:lnTo>
                    <a:pt x="1750" y="1719"/>
                  </a:lnTo>
                  <a:lnTo>
                    <a:pt x="1750" y="1708"/>
                  </a:lnTo>
                  <a:lnTo>
                    <a:pt x="1750" y="404"/>
                  </a:lnTo>
                  <a:lnTo>
                    <a:pt x="1753" y="388"/>
                  </a:lnTo>
                  <a:lnTo>
                    <a:pt x="1762" y="377"/>
                  </a:lnTo>
                  <a:lnTo>
                    <a:pt x="1777" y="370"/>
                  </a:lnTo>
                  <a:lnTo>
                    <a:pt x="1791" y="366"/>
                  </a:lnTo>
                  <a:lnTo>
                    <a:pt x="1811" y="364"/>
                  </a:lnTo>
                  <a:lnTo>
                    <a:pt x="1837" y="362"/>
                  </a:lnTo>
                  <a:lnTo>
                    <a:pt x="1869" y="362"/>
                  </a:lnTo>
                  <a:lnTo>
                    <a:pt x="1911" y="362"/>
                  </a:lnTo>
                  <a:lnTo>
                    <a:pt x="1963" y="362"/>
                  </a:lnTo>
                  <a:lnTo>
                    <a:pt x="2028" y="366"/>
                  </a:lnTo>
                  <a:lnTo>
                    <a:pt x="2070" y="368"/>
                  </a:lnTo>
                  <a:lnTo>
                    <a:pt x="2106" y="373"/>
                  </a:lnTo>
                  <a:lnTo>
                    <a:pt x="2140" y="382"/>
                  </a:lnTo>
                  <a:lnTo>
                    <a:pt x="2169" y="395"/>
                  </a:lnTo>
                  <a:lnTo>
                    <a:pt x="2193" y="411"/>
                  </a:lnTo>
                  <a:lnTo>
                    <a:pt x="2214" y="434"/>
                  </a:lnTo>
                  <a:lnTo>
                    <a:pt x="2229" y="462"/>
                  </a:lnTo>
                  <a:lnTo>
                    <a:pt x="2241" y="496"/>
                  </a:lnTo>
                  <a:lnTo>
                    <a:pt x="2249" y="536"/>
                  </a:lnTo>
                  <a:lnTo>
                    <a:pt x="2251" y="582"/>
                  </a:lnTo>
                  <a:lnTo>
                    <a:pt x="2251" y="1474"/>
                  </a:lnTo>
                  <a:lnTo>
                    <a:pt x="2251" y="1521"/>
                  </a:lnTo>
                  <a:lnTo>
                    <a:pt x="2252" y="1564"/>
                  </a:lnTo>
                  <a:lnTo>
                    <a:pt x="2258" y="1602"/>
                  </a:lnTo>
                  <a:lnTo>
                    <a:pt x="2265" y="1634"/>
                  </a:lnTo>
                  <a:lnTo>
                    <a:pt x="2276" y="1665"/>
                  </a:lnTo>
                  <a:lnTo>
                    <a:pt x="2292" y="1690"/>
                  </a:lnTo>
                  <a:lnTo>
                    <a:pt x="2314" y="1710"/>
                  </a:lnTo>
                  <a:lnTo>
                    <a:pt x="2341" y="1726"/>
                  </a:lnTo>
                  <a:lnTo>
                    <a:pt x="2375" y="1739"/>
                  </a:lnTo>
                  <a:lnTo>
                    <a:pt x="2419" y="1748"/>
                  </a:lnTo>
                  <a:lnTo>
                    <a:pt x="2469" y="1752"/>
                  </a:lnTo>
                  <a:lnTo>
                    <a:pt x="2536" y="1753"/>
                  </a:lnTo>
                  <a:lnTo>
                    <a:pt x="2590" y="1753"/>
                  </a:lnTo>
                  <a:lnTo>
                    <a:pt x="2637" y="1753"/>
                  </a:lnTo>
                  <a:lnTo>
                    <a:pt x="2672" y="1752"/>
                  </a:lnTo>
                  <a:lnTo>
                    <a:pt x="2697" y="1750"/>
                  </a:lnTo>
                  <a:lnTo>
                    <a:pt x="2713" y="1750"/>
                  </a:lnTo>
                  <a:lnTo>
                    <a:pt x="2728" y="1746"/>
                  </a:lnTo>
                  <a:lnTo>
                    <a:pt x="2739" y="1737"/>
                  </a:lnTo>
                  <a:lnTo>
                    <a:pt x="2746" y="1726"/>
                  </a:lnTo>
                  <a:lnTo>
                    <a:pt x="2750" y="1710"/>
                  </a:lnTo>
                  <a:lnTo>
                    <a:pt x="2751" y="1699"/>
                  </a:lnTo>
                  <a:lnTo>
                    <a:pt x="2751" y="1676"/>
                  </a:lnTo>
                  <a:lnTo>
                    <a:pt x="2751" y="1642"/>
                  </a:lnTo>
                  <a:lnTo>
                    <a:pt x="2751" y="1598"/>
                  </a:lnTo>
                  <a:lnTo>
                    <a:pt x="2751" y="1546"/>
                  </a:lnTo>
                  <a:lnTo>
                    <a:pt x="2751" y="1486"/>
                  </a:lnTo>
                  <a:lnTo>
                    <a:pt x="2751" y="1420"/>
                  </a:lnTo>
                  <a:lnTo>
                    <a:pt x="2751" y="1348"/>
                  </a:lnTo>
                  <a:lnTo>
                    <a:pt x="2751" y="1272"/>
                  </a:lnTo>
                  <a:lnTo>
                    <a:pt x="2751" y="1192"/>
                  </a:lnTo>
                  <a:lnTo>
                    <a:pt x="2751" y="1111"/>
                  </a:lnTo>
                  <a:lnTo>
                    <a:pt x="2751" y="1030"/>
                  </a:lnTo>
                  <a:lnTo>
                    <a:pt x="2751" y="949"/>
                  </a:lnTo>
                  <a:lnTo>
                    <a:pt x="2750" y="869"/>
                  </a:lnTo>
                  <a:lnTo>
                    <a:pt x="2750" y="792"/>
                  </a:lnTo>
                  <a:lnTo>
                    <a:pt x="2750" y="718"/>
                  </a:lnTo>
                  <a:lnTo>
                    <a:pt x="2750" y="620"/>
                  </a:lnTo>
                  <a:lnTo>
                    <a:pt x="2750" y="534"/>
                  </a:lnTo>
                  <a:lnTo>
                    <a:pt x="2746" y="454"/>
                  </a:lnTo>
                  <a:lnTo>
                    <a:pt x="2740" y="386"/>
                  </a:lnTo>
                  <a:lnTo>
                    <a:pt x="2731" y="324"/>
                  </a:lnTo>
                  <a:lnTo>
                    <a:pt x="2721" y="270"/>
                  </a:lnTo>
                  <a:lnTo>
                    <a:pt x="2703" y="223"/>
                  </a:lnTo>
                  <a:lnTo>
                    <a:pt x="2681" y="184"/>
                  </a:lnTo>
                  <a:lnTo>
                    <a:pt x="2654" y="149"/>
                  </a:lnTo>
                  <a:lnTo>
                    <a:pt x="2619" y="121"/>
                  </a:lnTo>
                  <a:lnTo>
                    <a:pt x="2578" y="95"/>
                  </a:lnTo>
                  <a:lnTo>
                    <a:pt x="2529" y="75"/>
                  </a:lnTo>
                  <a:lnTo>
                    <a:pt x="2471" y="59"/>
                  </a:lnTo>
                  <a:lnTo>
                    <a:pt x="2402" y="47"/>
                  </a:lnTo>
                  <a:lnTo>
                    <a:pt x="2325" y="36"/>
                  </a:lnTo>
                  <a:lnTo>
                    <a:pt x="2236" y="28"/>
                  </a:lnTo>
                  <a:lnTo>
                    <a:pt x="2137" y="21"/>
                  </a:lnTo>
                  <a:lnTo>
                    <a:pt x="2025" y="16"/>
                  </a:lnTo>
                  <a:lnTo>
                    <a:pt x="1902" y="10"/>
                  </a:lnTo>
                  <a:lnTo>
                    <a:pt x="1770" y="7"/>
                  </a:lnTo>
                  <a:lnTo>
                    <a:pt x="1632" y="3"/>
                  </a:lnTo>
                  <a:lnTo>
                    <a:pt x="1491" y="1"/>
                  </a:lnTo>
                  <a:lnTo>
                    <a:pt x="1347" y="0"/>
                  </a:lnTo>
                  <a:lnTo>
                    <a:pt x="1200" y="0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bg1">
                <a:alpha val="30196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a-DK" sz="2400"/>
            </a:p>
          </p:txBody>
        </p:sp>
      </p:grpSp>
      <p:grpSp>
        <p:nvGrpSpPr>
          <p:cNvPr id="9" name="Group 61"/>
          <p:cNvGrpSpPr>
            <a:grpSpLocks noChangeAspect="1"/>
          </p:cNvGrpSpPr>
          <p:nvPr/>
        </p:nvGrpSpPr>
        <p:grpSpPr bwMode="auto">
          <a:xfrm>
            <a:off x="6203951" y="1077913"/>
            <a:ext cx="4853516" cy="1770062"/>
            <a:chOff x="2425" y="7208"/>
            <a:chExt cx="7069" cy="3441"/>
          </a:xfrm>
        </p:grpSpPr>
        <p:sp>
          <p:nvSpPr>
            <p:cNvPr id="10" name="Freeform 62"/>
            <p:cNvSpPr>
              <a:spLocks noChangeAspect="1"/>
            </p:cNvSpPr>
            <p:nvPr/>
          </p:nvSpPr>
          <p:spPr bwMode="auto">
            <a:xfrm>
              <a:off x="2425" y="7789"/>
              <a:ext cx="2751" cy="1753"/>
            </a:xfrm>
            <a:custGeom>
              <a:avLst/>
              <a:gdLst>
                <a:gd name="T0" fmla="*/ 777 w 2751"/>
                <a:gd name="T1" fmla="*/ 0 h 1753"/>
                <a:gd name="T2" fmla="*/ 520 w 2751"/>
                <a:gd name="T3" fmla="*/ 3 h 1753"/>
                <a:gd name="T4" fmla="*/ 278 w 2751"/>
                <a:gd name="T5" fmla="*/ 9 h 1753"/>
                <a:gd name="T6" fmla="*/ 86 w 2751"/>
                <a:gd name="T7" fmla="*/ 18 h 1753"/>
                <a:gd name="T8" fmla="*/ 14 w 2751"/>
                <a:gd name="T9" fmla="*/ 38 h 1753"/>
                <a:gd name="T10" fmla="*/ 5 w 2751"/>
                <a:gd name="T11" fmla="*/ 79 h 1753"/>
                <a:gd name="T12" fmla="*/ 0 w 2751"/>
                <a:gd name="T13" fmla="*/ 153 h 1753"/>
                <a:gd name="T14" fmla="*/ 1 w 2751"/>
                <a:gd name="T15" fmla="*/ 204 h 1753"/>
                <a:gd name="T16" fmla="*/ 32 w 2751"/>
                <a:gd name="T17" fmla="*/ 231 h 1753"/>
                <a:gd name="T18" fmla="*/ 76 w 2751"/>
                <a:gd name="T19" fmla="*/ 240 h 1753"/>
                <a:gd name="T20" fmla="*/ 157 w 2751"/>
                <a:gd name="T21" fmla="*/ 268 h 1753"/>
                <a:gd name="T22" fmla="*/ 244 w 2751"/>
                <a:gd name="T23" fmla="*/ 321 h 1753"/>
                <a:gd name="T24" fmla="*/ 296 w 2751"/>
                <a:gd name="T25" fmla="*/ 402 h 1753"/>
                <a:gd name="T26" fmla="*/ 302 w 2751"/>
                <a:gd name="T27" fmla="*/ 1719 h 1753"/>
                <a:gd name="T28" fmla="*/ 323 w 2751"/>
                <a:gd name="T29" fmla="*/ 1746 h 1753"/>
                <a:gd name="T30" fmla="*/ 475 w 2751"/>
                <a:gd name="T31" fmla="*/ 1753 h 1753"/>
                <a:gd name="T32" fmla="*/ 679 w 2751"/>
                <a:gd name="T33" fmla="*/ 1752 h 1753"/>
                <a:gd name="T34" fmla="*/ 764 w 2751"/>
                <a:gd name="T35" fmla="*/ 1739 h 1753"/>
                <a:gd name="T36" fmla="*/ 777 w 2751"/>
                <a:gd name="T37" fmla="*/ 1707 h 1753"/>
                <a:gd name="T38" fmla="*/ 790 w 2751"/>
                <a:gd name="T39" fmla="*/ 375 h 1753"/>
                <a:gd name="T40" fmla="*/ 835 w 2751"/>
                <a:gd name="T41" fmla="*/ 364 h 1753"/>
                <a:gd name="T42" fmla="*/ 943 w 2751"/>
                <a:gd name="T43" fmla="*/ 362 h 1753"/>
                <a:gd name="T44" fmla="*/ 1131 w 2751"/>
                <a:gd name="T45" fmla="*/ 370 h 1753"/>
                <a:gd name="T46" fmla="*/ 1216 w 2751"/>
                <a:gd name="T47" fmla="*/ 404 h 1753"/>
                <a:gd name="T48" fmla="*/ 1260 w 2751"/>
                <a:gd name="T49" fmla="*/ 487 h 1753"/>
                <a:gd name="T50" fmla="*/ 1269 w 2751"/>
                <a:gd name="T51" fmla="*/ 1708 h 1753"/>
                <a:gd name="T52" fmla="*/ 1280 w 2751"/>
                <a:gd name="T53" fmla="*/ 1739 h 1753"/>
                <a:gd name="T54" fmla="*/ 1410 w 2751"/>
                <a:gd name="T55" fmla="*/ 1753 h 1753"/>
                <a:gd name="T56" fmla="*/ 1710 w 2751"/>
                <a:gd name="T57" fmla="*/ 1750 h 1753"/>
                <a:gd name="T58" fmla="*/ 1746 w 2751"/>
                <a:gd name="T59" fmla="*/ 1730 h 1753"/>
                <a:gd name="T60" fmla="*/ 1750 w 2751"/>
                <a:gd name="T61" fmla="*/ 404 h 1753"/>
                <a:gd name="T62" fmla="*/ 1777 w 2751"/>
                <a:gd name="T63" fmla="*/ 370 h 1753"/>
                <a:gd name="T64" fmla="*/ 1837 w 2751"/>
                <a:gd name="T65" fmla="*/ 362 h 1753"/>
                <a:gd name="T66" fmla="*/ 1963 w 2751"/>
                <a:gd name="T67" fmla="*/ 362 h 1753"/>
                <a:gd name="T68" fmla="*/ 2106 w 2751"/>
                <a:gd name="T69" fmla="*/ 373 h 1753"/>
                <a:gd name="T70" fmla="*/ 2193 w 2751"/>
                <a:gd name="T71" fmla="*/ 411 h 1753"/>
                <a:gd name="T72" fmla="*/ 2241 w 2751"/>
                <a:gd name="T73" fmla="*/ 496 h 1753"/>
                <a:gd name="T74" fmla="*/ 2251 w 2751"/>
                <a:gd name="T75" fmla="*/ 1474 h 1753"/>
                <a:gd name="T76" fmla="*/ 2258 w 2751"/>
                <a:gd name="T77" fmla="*/ 1602 h 1753"/>
                <a:gd name="T78" fmla="*/ 2292 w 2751"/>
                <a:gd name="T79" fmla="*/ 1690 h 1753"/>
                <a:gd name="T80" fmla="*/ 2375 w 2751"/>
                <a:gd name="T81" fmla="*/ 1739 h 1753"/>
                <a:gd name="T82" fmla="*/ 2536 w 2751"/>
                <a:gd name="T83" fmla="*/ 1753 h 1753"/>
                <a:gd name="T84" fmla="*/ 2672 w 2751"/>
                <a:gd name="T85" fmla="*/ 1752 h 1753"/>
                <a:gd name="T86" fmla="*/ 2728 w 2751"/>
                <a:gd name="T87" fmla="*/ 1746 h 1753"/>
                <a:gd name="T88" fmla="*/ 2750 w 2751"/>
                <a:gd name="T89" fmla="*/ 1710 h 1753"/>
                <a:gd name="T90" fmla="*/ 2751 w 2751"/>
                <a:gd name="T91" fmla="*/ 1642 h 1753"/>
                <a:gd name="T92" fmla="*/ 2751 w 2751"/>
                <a:gd name="T93" fmla="*/ 1486 h 1753"/>
                <a:gd name="T94" fmla="*/ 2751 w 2751"/>
                <a:gd name="T95" fmla="*/ 1272 h 1753"/>
                <a:gd name="T96" fmla="*/ 2751 w 2751"/>
                <a:gd name="T97" fmla="*/ 1030 h 1753"/>
                <a:gd name="T98" fmla="*/ 2750 w 2751"/>
                <a:gd name="T99" fmla="*/ 792 h 1753"/>
                <a:gd name="T100" fmla="*/ 2750 w 2751"/>
                <a:gd name="T101" fmla="*/ 534 h 1753"/>
                <a:gd name="T102" fmla="*/ 2731 w 2751"/>
                <a:gd name="T103" fmla="*/ 324 h 1753"/>
                <a:gd name="T104" fmla="*/ 2681 w 2751"/>
                <a:gd name="T105" fmla="*/ 184 h 1753"/>
                <a:gd name="T106" fmla="*/ 2578 w 2751"/>
                <a:gd name="T107" fmla="*/ 95 h 1753"/>
                <a:gd name="T108" fmla="*/ 2402 w 2751"/>
                <a:gd name="T109" fmla="*/ 47 h 1753"/>
                <a:gd name="T110" fmla="*/ 2137 w 2751"/>
                <a:gd name="T111" fmla="*/ 21 h 1753"/>
                <a:gd name="T112" fmla="*/ 1770 w 2751"/>
                <a:gd name="T113" fmla="*/ 7 h 1753"/>
                <a:gd name="T114" fmla="*/ 1347 w 2751"/>
                <a:gd name="T115" fmla="*/ 0 h 17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51" h="1753">
                  <a:moveTo>
                    <a:pt x="1057" y="0"/>
                  </a:moveTo>
                  <a:lnTo>
                    <a:pt x="914" y="0"/>
                  </a:lnTo>
                  <a:lnTo>
                    <a:pt x="777" y="0"/>
                  </a:lnTo>
                  <a:lnTo>
                    <a:pt x="692" y="0"/>
                  </a:lnTo>
                  <a:lnTo>
                    <a:pt x="605" y="1"/>
                  </a:lnTo>
                  <a:lnTo>
                    <a:pt x="520" y="3"/>
                  </a:lnTo>
                  <a:lnTo>
                    <a:pt x="435" y="3"/>
                  </a:lnTo>
                  <a:lnTo>
                    <a:pt x="354" y="5"/>
                  </a:lnTo>
                  <a:lnTo>
                    <a:pt x="278" y="9"/>
                  </a:lnTo>
                  <a:lnTo>
                    <a:pt x="206" y="10"/>
                  </a:lnTo>
                  <a:lnTo>
                    <a:pt x="142" y="14"/>
                  </a:lnTo>
                  <a:lnTo>
                    <a:pt x="86" y="18"/>
                  </a:lnTo>
                  <a:lnTo>
                    <a:pt x="39" y="23"/>
                  </a:lnTo>
                  <a:lnTo>
                    <a:pt x="25" y="28"/>
                  </a:lnTo>
                  <a:lnTo>
                    <a:pt x="14" y="38"/>
                  </a:lnTo>
                  <a:lnTo>
                    <a:pt x="9" y="50"/>
                  </a:lnTo>
                  <a:lnTo>
                    <a:pt x="5" y="65"/>
                  </a:lnTo>
                  <a:lnTo>
                    <a:pt x="5" y="79"/>
                  </a:lnTo>
                  <a:lnTo>
                    <a:pt x="3" y="101"/>
                  </a:lnTo>
                  <a:lnTo>
                    <a:pt x="1" y="126"/>
                  </a:lnTo>
                  <a:lnTo>
                    <a:pt x="0" y="153"/>
                  </a:lnTo>
                  <a:lnTo>
                    <a:pt x="0" y="175"/>
                  </a:lnTo>
                  <a:lnTo>
                    <a:pt x="0" y="189"/>
                  </a:lnTo>
                  <a:lnTo>
                    <a:pt x="1" y="204"/>
                  </a:lnTo>
                  <a:lnTo>
                    <a:pt x="9" y="216"/>
                  </a:lnTo>
                  <a:lnTo>
                    <a:pt x="18" y="225"/>
                  </a:lnTo>
                  <a:lnTo>
                    <a:pt x="32" y="231"/>
                  </a:lnTo>
                  <a:lnTo>
                    <a:pt x="41" y="231"/>
                  </a:lnTo>
                  <a:lnTo>
                    <a:pt x="56" y="234"/>
                  </a:lnTo>
                  <a:lnTo>
                    <a:pt x="76" y="240"/>
                  </a:lnTo>
                  <a:lnTo>
                    <a:pt x="101" y="247"/>
                  </a:lnTo>
                  <a:lnTo>
                    <a:pt x="128" y="256"/>
                  </a:lnTo>
                  <a:lnTo>
                    <a:pt x="157" y="268"/>
                  </a:lnTo>
                  <a:lnTo>
                    <a:pt x="188" y="283"/>
                  </a:lnTo>
                  <a:lnTo>
                    <a:pt x="217" y="301"/>
                  </a:lnTo>
                  <a:lnTo>
                    <a:pt x="244" y="321"/>
                  </a:lnTo>
                  <a:lnTo>
                    <a:pt x="265" y="344"/>
                  </a:lnTo>
                  <a:lnTo>
                    <a:pt x="283" y="371"/>
                  </a:lnTo>
                  <a:lnTo>
                    <a:pt x="296" y="402"/>
                  </a:lnTo>
                  <a:lnTo>
                    <a:pt x="300" y="436"/>
                  </a:lnTo>
                  <a:lnTo>
                    <a:pt x="300" y="1708"/>
                  </a:lnTo>
                  <a:lnTo>
                    <a:pt x="302" y="1719"/>
                  </a:lnTo>
                  <a:lnTo>
                    <a:pt x="305" y="1730"/>
                  </a:lnTo>
                  <a:lnTo>
                    <a:pt x="311" y="1739"/>
                  </a:lnTo>
                  <a:lnTo>
                    <a:pt x="323" y="1746"/>
                  </a:lnTo>
                  <a:lnTo>
                    <a:pt x="340" y="1750"/>
                  </a:lnTo>
                  <a:lnTo>
                    <a:pt x="405" y="1752"/>
                  </a:lnTo>
                  <a:lnTo>
                    <a:pt x="475" y="1753"/>
                  </a:lnTo>
                  <a:lnTo>
                    <a:pt x="549" y="1753"/>
                  </a:lnTo>
                  <a:lnTo>
                    <a:pt x="616" y="1753"/>
                  </a:lnTo>
                  <a:lnTo>
                    <a:pt x="679" y="1752"/>
                  </a:lnTo>
                  <a:lnTo>
                    <a:pt x="737" y="1750"/>
                  </a:lnTo>
                  <a:lnTo>
                    <a:pt x="754" y="1746"/>
                  </a:lnTo>
                  <a:lnTo>
                    <a:pt x="764" y="1739"/>
                  </a:lnTo>
                  <a:lnTo>
                    <a:pt x="773" y="1730"/>
                  </a:lnTo>
                  <a:lnTo>
                    <a:pt x="777" y="1719"/>
                  </a:lnTo>
                  <a:lnTo>
                    <a:pt x="777" y="1707"/>
                  </a:lnTo>
                  <a:lnTo>
                    <a:pt x="777" y="402"/>
                  </a:lnTo>
                  <a:lnTo>
                    <a:pt x="781" y="388"/>
                  </a:lnTo>
                  <a:lnTo>
                    <a:pt x="790" y="375"/>
                  </a:lnTo>
                  <a:lnTo>
                    <a:pt x="802" y="370"/>
                  </a:lnTo>
                  <a:lnTo>
                    <a:pt x="819" y="366"/>
                  </a:lnTo>
                  <a:lnTo>
                    <a:pt x="835" y="364"/>
                  </a:lnTo>
                  <a:lnTo>
                    <a:pt x="862" y="362"/>
                  </a:lnTo>
                  <a:lnTo>
                    <a:pt x="900" y="362"/>
                  </a:lnTo>
                  <a:lnTo>
                    <a:pt x="943" y="362"/>
                  </a:lnTo>
                  <a:lnTo>
                    <a:pt x="1018" y="362"/>
                  </a:lnTo>
                  <a:lnTo>
                    <a:pt x="1095" y="366"/>
                  </a:lnTo>
                  <a:lnTo>
                    <a:pt x="1131" y="370"/>
                  </a:lnTo>
                  <a:lnTo>
                    <a:pt x="1164" y="377"/>
                  </a:lnTo>
                  <a:lnTo>
                    <a:pt x="1193" y="388"/>
                  </a:lnTo>
                  <a:lnTo>
                    <a:pt x="1216" y="404"/>
                  </a:lnTo>
                  <a:lnTo>
                    <a:pt x="1234" y="425"/>
                  </a:lnTo>
                  <a:lnTo>
                    <a:pt x="1249" y="453"/>
                  </a:lnTo>
                  <a:lnTo>
                    <a:pt x="1260" y="487"/>
                  </a:lnTo>
                  <a:lnTo>
                    <a:pt x="1265" y="527"/>
                  </a:lnTo>
                  <a:lnTo>
                    <a:pt x="1269" y="573"/>
                  </a:lnTo>
                  <a:lnTo>
                    <a:pt x="1269" y="1708"/>
                  </a:lnTo>
                  <a:lnTo>
                    <a:pt x="1269" y="1719"/>
                  </a:lnTo>
                  <a:lnTo>
                    <a:pt x="1272" y="1730"/>
                  </a:lnTo>
                  <a:lnTo>
                    <a:pt x="1280" y="1739"/>
                  </a:lnTo>
                  <a:lnTo>
                    <a:pt x="1291" y="1746"/>
                  </a:lnTo>
                  <a:lnTo>
                    <a:pt x="1309" y="1750"/>
                  </a:lnTo>
                  <a:lnTo>
                    <a:pt x="1410" y="1753"/>
                  </a:lnTo>
                  <a:lnTo>
                    <a:pt x="1509" y="1753"/>
                  </a:lnTo>
                  <a:lnTo>
                    <a:pt x="1607" y="1753"/>
                  </a:lnTo>
                  <a:lnTo>
                    <a:pt x="1710" y="1750"/>
                  </a:lnTo>
                  <a:lnTo>
                    <a:pt x="1726" y="1746"/>
                  </a:lnTo>
                  <a:lnTo>
                    <a:pt x="1739" y="1739"/>
                  </a:lnTo>
                  <a:lnTo>
                    <a:pt x="1746" y="1730"/>
                  </a:lnTo>
                  <a:lnTo>
                    <a:pt x="1750" y="1719"/>
                  </a:lnTo>
                  <a:lnTo>
                    <a:pt x="1750" y="1708"/>
                  </a:lnTo>
                  <a:lnTo>
                    <a:pt x="1750" y="404"/>
                  </a:lnTo>
                  <a:lnTo>
                    <a:pt x="1753" y="388"/>
                  </a:lnTo>
                  <a:lnTo>
                    <a:pt x="1762" y="377"/>
                  </a:lnTo>
                  <a:lnTo>
                    <a:pt x="1777" y="370"/>
                  </a:lnTo>
                  <a:lnTo>
                    <a:pt x="1791" y="366"/>
                  </a:lnTo>
                  <a:lnTo>
                    <a:pt x="1811" y="364"/>
                  </a:lnTo>
                  <a:lnTo>
                    <a:pt x="1837" y="362"/>
                  </a:lnTo>
                  <a:lnTo>
                    <a:pt x="1869" y="362"/>
                  </a:lnTo>
                  <a:lnTo>
                    <a:pt x="1911" y="362"/>
                  </a:lnTo>
                  <a:lnTo>
                    <a:pt x="1963" y="362"/>
                  </a:lnTo>
                  <a:lnTo>
                    <a:pt x="2028" y="366"/>
                  </a:lnTo>
                  <a:lnTo>
                    <a:pt x="2070" y="368"/>
                  </a:lnTo>
                  <a:lnTo>
                    <a:pt x="2106" y="373"/>
                  </a:lnTo>
                  <a:lnTo>
                    <a:pt x="2140" y="382"/>
                  </a:lnTo>
                  <a:lnTo>
                    <a:pt x="2169" y="395"/>
                  </a:lnTo>
                  <a:lnTo>
                    <a:pt x="2193" y="411"/>
                  </a:lnTo>
                  <a:lnTo>
                    <a:pt x="2214" y="434"/>
                  </a:lnTo>
                  <a:lnTo>
                    <a:pt x="2229" y="462"/>
                  </a:lnTo>
                  <a:lnTo>
                    <a:pt x="2241" y="496"/>
                  </a:lnTo>
                  <a:lnTo>
                    <a:pt x="2249" y="536"/>
                  </a:lnTo>
                  <a:lnTo>
                    <a:pt x="2251" y="582"/>
                  </a:lnTo>
                  <a:lnTo>
                    <a:pt x="2251" y="1474"/>
                  </a:lnTo>
                  <a:lnTo>
                    <a:pt x="2251" y="1521"/>
                  </a:lnTo>
                  <a:lnTo>
                    <a:pt x="2252" y="1564"/>
                  </a:lnTo>
                  <a:lnTo>
                    <a:pt x="2258" y="1602"/>
                  </a:lnTo>
                  <a:lnTo>
                    <a:pt x="2265" y="1634"/>
                  </a:lnTo>
                  <a:lnTo>
                    <a:pt x="2276" y="1665"/>
                  </a:lnTo>
                  <a:lnTo>
                    <a:pt x="2292" y="1690"/>
                  </a:lnTo>
                  <a:lnTo>
                    <a:pt x="2314" y="1710"/>
                  </a:lnTo>
                  <a:lnTo>
                    <a:pt x="2341" y="1726"/>
                  </a:lnTo>
                  <a:lnTo>
                    <a:pt x="2375" y="1739"/>
                  </a:lnTo>
                  <a:lnTo>
                    <a:pt x="2419" y="1748"/>
                  </a:lnTo>
                  <a:lnTo>
                    <a:pt x="2469" y="1752"/>
                  </a:lnTo>
                  <a:lnTo>
                    <a:pt x="2536" y="1753"/>
                  </a:lnTo>
                  <a:lnTo>
                    <a:pt x="2590" y="1753"/>
                  </a:lnTo>
                  <a:lnTo>
                    <a:pt x="2637" y="1753"/>
                  </a:lnTo>
                  <a:lnTo>
                    <a:pt x="2672" y="1752"/>
                  </a:lnTo>
                  <a:lnTo>
                    <a:pt x="2697" y="1750"/>
                  </a:lnTo>
                  <a:lnTo>
                    <a:pt x="2713" y="1750"/>
                  </a:lnTo>
                  <a:lnTo>
                    <a:pt x="2728" y="1746"/>
                  </a:lnTo>
                  <a:lnTo>
                    <a:pt x="2739" y="1737"/>
                  </a:lnTo>
                  <a:lnTo>
                    <a:pt x="2746" y="1726"/>
                  </a:lnTo>
                  <a:lnTo>
                    <a:pt x="2750" y="1710"/>
                  </a:lnTo>
                  <a:lnTo>
                    <a:pt x="2751" y="1699"/>
                  </a:lnTo>
                  <a:lnTo>
                    <a:pt x="2751" y="1676"/>
                  </a:lnTo>
                  <a:lnTo>
                    <a:pt x="2751" y="1642"/>
                  </a:lnTo>
                  <a:lnTo>
                    <a:pt x="2751" y="1598"/>
                  </a:lnTo>
                  <a:lnTo>
                    <a:pt x="2751" y="1546"/>
                  </a:lnTo>
                  <a:lnTo>
                    <a:pt x="2751" y="1486"/>
                  </a:lnTo>
                  <a:lnTo>
                    <a:pt x="2751" y="1420"/>
                  </a:lnTo>
                  <a:lnTo>
                    <a:pt x="2751" y="1348"/>
                  </a:lnTo>
                  <a:lnTo>
                    <a:pt x="2751" y="1272"/>
                  </a:lnTo>
                  <a:lnTo>
                    <a:pt x="2751" y="1192"/>
                  </a:lnTo>
                  <a:lnTo>
                    <a:pt x="2751" y="1111"/>
                  </a:lnTo>
                  <a:lnTo>
                    <a:pt x="2751" y="1030"/>
                  </a:lnTo>
                  <a:lnTo>
                    <a:pt x="2751" y="949"/>
                  </a:lnTo>
                  <a:lnTo>
                    <a:pt x="2750" y="869"/>
                  </a:lnTo>
                  <a:lnTo>
                    <a:pt x="2750" y="792"/>
                  </a:lnTo>
                  <a:lnTo>
                    <a:pt x="2750" y="718"/>
                  </a:lnTo>
                  <a:lnTo>
                    <a:pt x="2750" y="620"/>
                  </a:lnTo>
                  <a:lnTo>
                    <a:pt x="2750" y="534"/>
                  </a:lnTo>
                  <a:lnTo>
                    <a:pt x="2746" y="454"/>
                  </a:lnTo>
                  <a:lnTo>
                    <a:pt x="2740" y="386"/>
                  </a:lnTo>
                  <a:lnTo>
                    <a:pt x="2731" y="324"/>
                  </a:lnTo>
                  <a:lnTo>
                    <a:pt x="2721" y="270"/>
                  </a:lnTo>
                  <a:lnTo>
                    <a:pt x="2703" y="223"/>
                  </a:lnTo>
                  <a:lnTo>
                    <a:pt x="2681" y="184"/>
                  </a:lnTo>
                  <a:lnTo>
                    <a:pt x="2654" y="149"/>
                  </a:lnTo>
                  <a:lnTo>
                    <a:pt x="2619" y="121"/>
                  </a:lnTo>
                  <a:lnTo>
                    <a:pt x="2578" y="95"/>
                  </a:lnTo>
                  <a:lnTo>
                    <a:pt x="2529" y="75"/>
                  </a:lnTo>
                  <a:lnTo>
                    <a:pt x="2471" y="59"/>
                  </a:lnTo>
                  <a:lnTo>
                    <a:pt x="2402" y="47"/>
                  </a:lnTo>
                  <a:lnTo>
                    <a:pt x="2325" y="36"/>
                  </a:lnTo>
                  <a:lnTo>
                    <a:pt x="2236" y="28"/>
                  </a:lnTo>
                  <a:lnTo>
                    <a:pt x="2137" y="21"/>
                  </a:lnTo>
                  <a:lnTo>
                    <a:pt x="2025" y="16"/>
                  </a:lnTo>
                  <a:lnTo>
                    <a:pt x="1902" y="10"/>
                  </a:lnTo>
                  <a:lnTo>
                    <a:pt x="1770" y="7"/>
                  </a:lnTo>
                  <a:lnTo>
                    <a:pt x="1632" y="3"/>
                  </a:lnTo>
                  <a:lnTo>
                    <a:pt x="1491" y="1"/>
                  </a:lnTo>
                  <a:lnTo>
                    <a:pt x="1347" y="0"/>
                  </a:lnTo>
                  <a:lnTo>
                    <a:pt x="1200" y="0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1" name="Freeform 63"/>
            <p:cNvSpPr>
              <a:spLocks noChangeAspect="1"/>
            </p:cNvSpPr>
            <p:nvPr/>
          </p:nvSpPr>
          <p:spPr bwMode="auto">
            <a:xfrm>
              <a:off x="5325" y="7808"/>
              <a:ext cx="802" cy="1736"/>
            </a:xfrm>
            <a:custGeom>
              <a:avLst/>
              <a:gdLst>
                <a:gd name="T0" fmla="*/ 374 w 802"/>
                <a:gd name="T1" fmla="*/ 0 h 1736"/>
                <a:gd name="T2" fmla="*/ 296 w 802"/>
                <a:gd name="T3" fmla="*/ 0 h 1736"/>
                <a:gd name="T4" fmla="*/ 222 w 802"/>
                <a:gd name="T5" fmla="*/ 2 h 1736"/>
                <a:gd name="T6" fmla="*/ 153 w 802"/>
                <a:gd name="T7" fmla="*/ 6 h 1736"/>
                <a:gd name="T8" fmla="*/ 92 w 802"/>
                <a:gd name="T9" fmla="*/ 8 h 1736"/>
                <a:gd name="T10" fmla="*/ 39 w 802"/>
                <a:gd name="T11" fmla="*/ 13 h 1736"/>
                <a:gd name="T12" fmla="*/ 23 w 802"/>
                <a:gd name="T13" fmla="*/ 19 h 1736"/>
                <a:gd name="T14" fmla="*/ 12 w 802"/>
                <a:gd name="T15" fmla="*/ 28 h 1736"/>
                <a:gd name="T16" fmla="*/ 9 w 802"/>
                <a:gd name="T17" fmla="*/ 40 h 1736"/>
                <a:gd name="T18" fmla="*/ 5 w 802"/>
                <a:gd name="T19" fmla="*/ 56 h 1736"/>
                <a:gd name="T20" fmla="*/ 5 w 802"/>
                <a:gd name="T21" fmla="*/ 71 h 1736"/>
                <a:gd name="T22" fmla="*/ 3 w 802"/>
                <a:gd name="T23" fmla="*/ 92 h 1736"/>
                <a:gd name="T24" fmla="*/ 1 w 802"/>
                <a:gd name="T25" fmla="*/ 118 h 1736"/>
                <a:gd name="T26" fmla="*/ 1 w 802"/>
                <a:gd name="T27" fmla="*/ 143 h 1736"/>
                <a:gd name="T28" fmla="*/ 0 w 802"/>
                <a:gd name="T29" fmla="*/ 165 h 1736"/>
                <a:gd name="T30" fmla="*/ 0 w 802"/>
                <a:gd name="T31" fmla="*/ 179 h 1736"/>
                <a:gd name="T32" fmla="*/ 1 w 802"/>
                <a:gd name="T33" fmla="*/ 192 h 1736"/>
                <a:gd name="T34" fmla="*/ 9 w 802"/>
                <a:gd name="T35" fmla="*/ 204 h 1736"/>
                <a:gd name="T36" fmla="*/ 19 w 802"/>
                <a:gd name="T37" fmla="*/ 213 h 1736"/>
                <a:gd name="T38" fmla="*/ 32 w 802"/>
                <a:gd name="T39" fmla="*/ 219 h 1736"/>
                <a:gd name="T40" fmla="*/ 41 w 802"/>
                <a:gd name="T41" fmla="*/ 221 h 1736"/>
                <a:gd name="T42" fmla="*/ 56 w 802"/>
                <a:gd name="T43" fmla="*/ 224 h 1736"/>
                <a:gd name="T44" fmla="*/ 77 w 802"/>
                <a:gd name="T45" fmla="*/ 231 h 1736"/>
                <a:gd name="T46" fmla="*/ 101 w 802"/>
                <a:gd name="T47" fmla="*/ 239 h 1736"/>
                <a:gd name="T48" fmla="*/ 130 w 802"/>
                <a:gd name="T49" fmla="*/ 249 h 1736"/>
                <a:gd name="T50" fmla="*/ 159 w 802"/>
                <a:gd name="T51" fmla="*/ 262 h 1736"/>
                <a:gd name="T52" fmla="*/ 188 w 802"/>
                <a:gd name="T53" fmla="*/ 277 h 1736"/>
                <a:gd name="T54" fmla="*/ 217 w 802"/>
                <a:gd name="T55" fmla="*/ 295 h 1736"/>
                <a:gd name="T56" fmla="*/ 244 w 802"/>
                <a:gd name="T57" fmla="*/ 316 h 1736"/>
                <a:gd name="T58" fmla="*/ 267 w 802"/>
                <a:gd name="T59" fmla="*/ 340 h 1736"/>
                <a:gd name="T60" fmla="*/ 285 w 802"/>
                <a:gd name="T61" fmla="*/ 367 h 1736"/>
                <a:gd name="T62" fmla="*/ 296 w 802"/>
                <a:gd name="T63" fmla="*/ 397 h 1736"/>
                <a:gd name="T64" fmla="*/ 300 w 802"/>
                <a:gd name="T65" fmla="*/ 432 h 1736"/>
                <a:gd name="T66" fmla="*/ 300 w 802"/>
                <a:gd name="T67" fmla="*/ 1689 h 1736"/>
                <a:gd name="T68" fmla="*/ 303 w 802"/>
                <a:gd name="T69" fmla="*/ 1704 h 1736"/>
                <a:gd name="T70" fmla="*/ 311 w 802"/>
                <a:gd name="T71" fmla="*/ 1716 h 1736"/>
                <a:gd name="T72" fmla="*/ 323 w 802"/>
                <a:gd name="T73" fmla="*/ 1725 h 1736"/>
                <a:gd name="T74" fmla="*/ 341 w 802"/>
                <a:gd name="T75" fmla="*/ 1731 h 1736"/>
                <a:gd name="T76" fmla="*/ 444 w 802"/>
                <a:gd name="T77" fmla="*/ 1734 h 1736"/>
                <a:gd name="T78" fmla="*/ 549 w 802"/>
                <a:gd name="T79" fmla="*/ 1736 h 1736"/>
                <a:gd name="T80" fmla="*/ 658 w 802"/>
                <a:gd name="T81" fmla="*/ 1734 h 1736"/>
                <a:gd name="T82" fmla="*/ 764 w 802"/>
                <a:gd name="T83" fmla="*/ 1731 h 1736"/>
                <a:gd name="T84" fmla="*/ 782 w 802"/>
                <a:gd name="T85" fmla="*/ 1725 h 1736"/>
                <a:gd name="T86" fmla="*/ 795 w 802"/>
                <a:gd name="T87" fmla="*/ 1716 h 1736"/>
                <a:gd name="T88" fmla="*/ 801 w 802"/>
                <a:gd name="T89" fmla="*/ 1704 h 1736"/>
                <a:gd name="T90" fmla="*/ 802 w 802"/>
                <a:gd name="T91" fmla="*/ 1689 h 1736"/>
                <a:gd name="T92" fmla="*/ 802 w 802"/>
                <a:gd name="T93" fmla="*/ 56 h 1736"/>
                <a:gd name="T94" fmla="*/ 801 w 802"/>
                <a:gd name="T95" fmla="*/ 42 h 1736"/>
                <a:gd name="T96" fmla="*/ 793 w 802"/>
                <a:gd name="T97" fmla="*/ 29 h 1736"/>
                <a:gd name="T98" fmla="*/ 781 w 802"/>
                <a:gd name="T99" fmla="*/ 20 h 1736"/>
                <a:gd name="T100" fmla="*/ 759 w 802"/>
                <a:gd name="T101" fmla="*/ 15 h 1736"/>
                <a:gd name="T102" fmla="*/ 696 w 802"/>
                <a:gd name="T103" fmla="*/ 9 h 1736"/>
                <a:gd name="T104" fmla="*/ 622 w 802"/>
                <a:gd name="T105" fmla="*/ 6 h 1736"/>
                <a:gd name="T106" fmla="*/ 542 w 802"/>
                <a:gd name="T107" fmla="*/ 2 h 1736"/>
                <a:gd name="T108" fmla="*/ 459 w 802"/>
                <a:gd name="T109" fmla="*/ 0 h 1736"/>
                <a:gd name="T110" fmla="*/ 374 w 802"/>
                <a:gd name="T111" fmla="*/ 0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2" h="1736">
                  <a:moveTo>
                    <a:pt x="374" y="0"/>
                  </a:moveTo>
                  <a:lnTo>
                    <a:pt x="296" y="0"/>
                  </a:lnTo>
                  <a:lnTo>
                    <a:pt x="222" y="2"/>
                  </a:lnTo>
                  <a:lnTo>
                    <a:pt x="153" y="6"/>
                  </a:lnTo>
                  <a:lnTo>
                    <a:pt x="92" y="8"/>
                  </a:lnTo>
                  <a:lnTo>
                    <a:pt x="39" y="13"/>
                  </a:lnTo>
                  <a:lnTo>
                    <a:pt x="23" y="19"/>
                  </a:lnTo>
                  <a:lnTo>
                    <a:pt x="12" y="28"/>
                  </a:lnTo>
                  <a:lnTo>
                    <a:pt x="9" y="40"/>
                  </a:lnTo>
                  <a:lnTo>
                    <a:pt x="5" y="56"/>
                  </a:lnTo>
                  <a:lnTo>
                    <a:pt x="5" y="71"/>
                  </a:lnTo>
                  <a:lnTo>
                    <a:pt x="3" y="92"/>
                  </a:lnTo>
                  <a:lnTo>
                    <a:pt x="1" y="118"/>
                  </a:lnTo>
                  <a:lnTo>
                    <a:pt x="1" y="143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1" y="192"/>
                  </a:lnTo>
                  <a:lnTo>
                    <a:pt x="9" y="204"/>
                  </a:lnTo>
                  <a:lnTo>
                    <a:pt x="19" y="213"/>
                  </a:lnTo>
                  <a:lnTo>
                    <a:pt x="32" y="219"/>
                  </a:lnTo>
                  <a:lnTo>
                    <a:pt x="41" y="221"/>
                  </a:lnTo>
                  <a:lnTo>
                    <a:pt x="56" y="224"/>
                  </a:lnTo>
                  <a:lnTo>
                    <a:pt x="77" y="231"/>
                  </a:lnTo>
                  <a:lnTo>
                    <a:pt x="101" y="239"/>
                  </a:lnTo>
                  <a:lnTo>
                    <a:pt x="130" y="249"/>
                  </a:lnTo>
                  <a:lnTo>
                    <a:pt x="159" y="262"/>
                  </a:lnTo>
                  <a:lnTo>
                    <a:pt x="188" y="277"/>
                  </a:lnTo>
                  <a:lnTo>
                    <a:pt x="217" y="295"/>
                  </a:lnTo>
                  <a:lnTo>
                    <a:pt x="244" y="316"/>
                  </a:lnTo>
                  <a:lnTo>
                    <a:pt x="267" y="340"/>
                  </a:lnTo>
                  <a:lnTo>
                    <a:pt x="285" y="367"/>
                  </a:lnTo>
                  <a:lnTo>
                    <a:pt x="296" y="397"/>
                  </a:lnTo>
                  <a:lnTo>
                    <a:pt x="300" y="432"/>
                  </a:lnTo>
                  <a:lnTo>
                    <a:pt x="300" y="1689"/>
                  </a:lnTo>
                  <a:lnTo>
                    <a:pt x="303" y="1704"/>
                  </a:lnTo>
                  <a:lnTo>
                    <a:pt x="311" y="1716"/>
                  </a:lnTo>
                  <a:lnTo>
                    <a:pt x="323" y="1725"/>
                  </a:lnTo>
                  <a:lnTo>
                    <a:pt x="341" y="1731"/>
                  </a:lnTo>
                  <a:lnTo>
                    <a:pt x="444" y="1734"/>
                  </a:lnTo>
                  <a:lnTo>
                    <a:pt x="549" y="1736"/>
                  </a:lnTo>
                  <a:lnTo>
                    <a:pt x="658" y="1734"/>
                  </a:lnTo>
                  <a:lnTo>
                    <a:pt x="764" y="1731"/>
                  </a:lnTo>
                  <a:lnTo>
                    <a:pt x="782" y="1725"/>
                  </a:lnTo>
                  <a:lnTo>
                    <a:pt x="795" y="1716"/>
                  </a:lnTo>
                  <a:lnTo>
                    <a:pt x="801" y="1704"/>
                  </a:lnTo>
                  <a:lnTo>
                    <a:pt x="802" y="1689"/>
                  </a:lnTo>
                  <a:lnTo>
                    <a:pt x="802" y="56"/>
                  </a:lnTo>
                  <a:lnTo>
                    <a:pt x="801" y="42"/>
                  </a:lnTo>
                  <a:lnTo>
                    <a:pt x="793" y="29"/>
                  </a:lnTo>
                  <a:lnTo>
                    <a:pt x="781" y="20"/>
                  </a:lnTo>
                  <a:lnTo>
                    <a:pt x="759" y="15"/>
                  </a:lnTo>
                  <a:lnTo>
                    <a:pt x="696" y="9"/>
                  </a:lnTo>
                  <a:lnTo>
                    <a:pt x="622" y="6"/>
                  </a:lnTo>
                  <a:lnTo>
                    <a:pt x="542" y="2"/>
                  </a:lnTo>
                  <a:lnTo>
                    <a:pt x="459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2" name="Freeform 64"/>
            <p:cNvSpPr>
              <a:spLocks noChangeAspect="1" noEditPoints="1"/>
            </p:cNvSpPr>
            <p:nvPr/>
          </p:nvSpPr>
          <p:spPr bwMode="auto">
            <a:xfrm>
              <a:off x="6435" y="7208"/>
              <a:ext cx="3059" cy="2349"/>
            </a:xfrm>
            <a:custGeom>
              <a:avLst/>
              <a:gdLst>
                <a:gd name="T0" fmla="*/ 2887 w 3059"/>
                <a:gd name="T1" fmla="*/ 2114 h 2349"/>
                <a:gd name="T2" fmla="*/ 2627 w 3059"/>
                <a:gd name="T3" fmla="*/ 2044 h 2349"/>
                <a:gd name="T4" fmla="*/ 2562 w 3059"/>
                <a:gd name="T5" fmla="*/ 1865 h 2349"/>
                <a:gd name="T6" fmla="*/ 2553 w 3059"/>
                <a:gd name="T7" fmla="*/ 1490 h 2349"/>
                <a:gd name="T8" fmla="*/ 2554 w 3059"/>
                <a:gd name="T9" fmla="*/ 1043 h 2349"/>
                <a:gd name="T10" fmla="*/ 2679 w 3059"/>
                <a:gd name="T11" fmla="*/ 893 h 2349"/>
                <a:gd name="T12" fmla="*/ 2856 w 3059"/>
                <a:gd name="T13" fmla="*/ 842 h 2349"/>
                <a:gd name="T14" fmla="*/ 2914 w 3059"/>
                <a:gd name="T15" fmla="*/ 783 h 2349"/>
                <a:gd name="T16" fmla="*/ 2900 w 3059"/>
                <a:gd name="T17" fmla="*/ 649 h 2349"/>
                <a:gd name="T18" fmla="*/ 2704 w 3059"/>
                <a:gd name="T19" fmla="*/ 619 h 2349"/>
                <a:gd name="T20" fmla="*/ 2522 w 3059"/>
                <a:gd name="T21" fmla="*/ 582 h 2349"/>
                <a:gd name="T22" fmla="*/ 2478 w 3059"/>
                <a:gd name="T23" fmla="*/ 357 h 2349"/>
                <a:gd name="T24" fmla="*/ 2417 w 3059"/>
                <a:gd name="T25" fmla="*/ 220 h 2349"/>
                <a:gd name="T26" fmla="*/ 2166 w 3059"/>
                <a:gd name="T27" fmla="*/ 171 h 2349"/>
                <a:gd name="T28" fmla="*/ 2079 w 3059"/>
                <a:gd name="T29" fmla="*/ 205 h 2349"/>
                <a:gd name="T30" fmla="*/ 2073 w 3059"/>
                <a:gd name="T31" fmla="*/ 342 h 2349"/>
                <a:gd name="T32" fmla="*/ 2070 w 3059"/>
                <a:gd name="T33" fmla="*/ 766 h 2349"/>
                <a:gd name="T34" fmla="*/ 2066 w 3059"/>
                <a:gd name="T35" fmla="*/ 1317 h 2349"/>
                <a:gd name="T36" fmla="*/ 2063 w 3059"/>
                <a:gd name="T37" fmla="*/ 1752 h 2349"/>
                <a:gd name="T38" fmla="*/ 2082 w 3059"/>
                <a:gd name="T39" fmla="*/ 2087 h 2349"/>
                <a:gd name="T40" fmla="*/ 2243 w 3059"/>
                <a:gd name="T41" fmla="*/ 2298 h 2349"/>
                <a:gd name="T42" fmla="*/ 2609 w 3059"/>
                <a:gd name="T43" fmla="*/ 2345 h 2349"/>
                <a:gd name="T44" fmla="*/ 2956 w 3059"/>
                <a:gd name="T45" fmla="*/ 2331 h 2349"/>
                <a:gd name="T46" fmla="*/ 3053 w 3059"/>
                <a:gd name="T47" fmla="*/ 2261 h 2349"/>
                <a:gd name="T48" fmla="*/ 3015 w 3059"/>
                <a:gd name="T49" fmla="*/ 2140 h 2349"/>
                <a:gd name="T50" fmla="*/ 1094 w 3059"/>
                <a:gd name="T51" fmla="*/ 2024 h 2349"/>
                <a:gd name="T52" fmla="*/ 996 w 3059"/>
                <a:gd name="T53" fmla="*/ 2033 h 2349"/>
                <a:gd name="T54" fmla="*/ 763 w 3059"/>
                <a:gd name="T55" fmla="*/ 2024 h 2349"/>
                <a:gd name="T56" fmla="*/ 573 w 3059"/>
                <a:gd name="T57" fmla="*/ 1909 h 2349"/>
                <a:gd name="T58" fmla="*/ 486 w 3059"/>
                <a:gd name="T59" fmla="*/ 1564 h 2349"/>
                <a:gd name="T60" fmla="*/ 520 w 3059"/>
                <a:gd name="T61" fmla="*/ 1124 h 2349"/>
                <a:gd name="T62" fmla="*/ 665 w 3059"/>
                <a:gd name="T63" fmla="*/ 942 h 2349"/>
                <a:gd name="T64" fmla="*/ 886 w 3059"/>
                <a:gd name="T65" fmla="*/ 911 h 2349"/>
                <a:gd name="T66" fmla="*/ 1063 w 3059"/>
                <a:gd name="T67" fmla="*/ 920 h 2349"/>
                <a:gd name="T68" fmla="*/ 1139 w 3059"/>
                <a:gd name="T69" fmla="*/ 981 h 2349"/>
                <a:gd name="T70" fmla="*/ 1144 w 3059"/>
                <a:gd name="T71" fmla="*/ 1595 h 2349"/>
                <a:gd name="T72" fmla="*/ 1837 w 3059"/>
                <a:gd name="T73" fmla="*/ 2087 h 2349"/>
                <a:gd name="T74" fmla="*/ 1672 w 3059"/>
                <a:gd name="T75" fmla="*/ 2021 h 2349"/>
                <a:gd name="T76" fmla="*/ 1640 w 3059"/>
                <a:gd name="T77" fmla="*/ 1815 h 2349"/>
                <a:gd name="T78" fmla="*/ 1638 w 3059"/>
                <a:gd name="T79" fmla="*/ 1335 h 2349"/>
                <a:gd name="T80" fmla="*/ 1636 w 3059"/>
                <a:gd name="T81" fmla="*/ 734 h 2349"/>
                <a:gd name="T82" fmla="*/ 1632 w 3059"/>
                <a:gd name="T83" fmla="*/ 270 h 2349"/>
                <a:gd name="T84" fmla="*/ 1621 w 3059"/>
                <a:gd name="T85" fmla="*/ 104 h 2349"/>
                <a:gd name="T86" fmla="*/ 1498 w 3059"/>
                <a:gd name="T87" fmla="*/ 41 h 2349"/>
                <a:gd name="T88" fmla="*/ 1222 w 3059"/>
                <a:gd name="T89" fmla="*/ 0 h 2349"/>
                <a:gd name="T90" fmla="*/ 1153 w 3059"/>
                <a:gd name="T91" fmla="*/ 47 h 2349"/>
                <a:gd name="T92" fmla="*/ 1148 w 3059"/>
                <a:gd name="T93" fmla="*/ 229 h 2349"/>
                <a:gd name="T94" fmla="*/ 1142 w 3059"/>
                <a:gd name="T95" fmla="*/ 519 h 2349"/>
                <a:gd name="T96" fmla="*/ 1092 w 3059"/>
                <a:gd name="T97" fmla="*/ 591 h 2349"/>
                <a:gd name="T98" fmla="*/ 634 w 3059"/>
                <a:gd name="T99" fmla="*/ 584 h 2349"/>
                <a:gd name="T100" fmla="*/ 370 w 3059"/>
                <a:gd name="T101" fmla="*/ 651 h 2349"/>
                <a:gd name="T102" fmla="*/ 141 w 3059"/>
                <a:gd name="T103" fmla="*/ 862 h 2349"/>
                <a:gd name="T104" fmla="*/ 9 w 3059"/>
                <a:gd name="T105" fmla="*/ 1293 h 2349"/>
                <a:gd name="T106" fmla="*/ 38 w 3059"/>
                <a:gd name="T107" fmla="*/ 1853 h 2349"/>
                <a:gd name="T108" fmla="*/ 200 w 3059"/>
                <a:gd name="T109" fmla="*/ 2168 h 2349"/>
                <a:gd name="T110" fmla="*/ 425 w 3059"/>
                <a:gd name="T111" fmla="*/ 2304 h 2349"/>
                <a:gd name="T112" fmla="*/ 634 w 3059"/>
                <a:gd name="T113" fmla="*/ 2336 h 2349"/>
                <a:gd name="T114" fmla="*/ 889 w 3059"/>
                <a:gd name="T115" fmla="*/ 2347 h 2349"/>
                <a:gd name="T116" fmla="*/ 1419 w 3059"/>
                <a:gd name="T117" fmla="*/ 2349 h 2349"/>
                <a:gd name="T118" fmla="*/ 1911 w 3059"/>
                <a:gd name="T119" fmla="*/ 2333 h 2349"/>
                <a:gd name="T120" fmla="*/ 1941 w 3059"/>
                <a:gd name="T121" fmla="*/ 2233 h 2349"/>
                <a:gd name="T122" fmla="*/ 1941 w 3059"/>
                <a:gd name="T123" fmla="*/ 2123 h 2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59" h="2349">
                  <a:moveTo>
                    <a:pt x="3015" y="2140"/>
                  </a:moveTo>
                  <a:lnTo>
                    <a:pt x="2992" y="2134"/>
                  </a:lnTo>
                  <a:lnTo>
                    <a:pt x="2970" y="2129"/>
                  </a:lnTo>
                  <a:lnTo>
                    <a:pt x="2945" y="2125"/>
                  </a:lnTo>
                  <a:lnTo>
                    <a:pt x="2918" y="2120"/>
                  </a:lnTo>
                  <a:lnTo>
                    <a:pt x="2887" y="2114"/>
                  </a:lnTo>
                  <a:lnTo>
                    <a:pt x="2849" y="2107"/>
                  </a:lnTo>
                  <a:lnTo>
                    <a:pt x="2804" y="2098"/>
                  </a:lnTo>
                  <a:lnTo>
                    <a:pt x="2750" y="2085"/>
                  </a:lnTo>
                  <a:lnTo>
                    <a:pt x="2699" y="2073"/>
                  </a:lnTo>
                  <a:lnTo>
                    <a:pt x="2659" y="2058"/>
                  </a:lnTo>
                  <a:lnTo>
                    <a:pt x="2627" y="2044"/>
                  </a:lnTo>
                  <a:lnTo>
                    <a:pt x="2605" y="2026"/>
                  </a:lnTo>
                  <a:lnTo>
                    <a:pt x="2587" y="2004"/>
                  </a:lnTo>
                  <a:lnTo>
                    <a:pt x="2576" y="1979"/>
                  </a:lnTo>
                  <a:lnTo>
                    <a:pt x="2569" y="1948"/>
                  </a:lnTo>
                  <a:lnTo>
                    <a:pt x="2565" y="1910"/>
                  </a:lnTo>
                  <a:lnTo>
                    <a:pt x="2562" y="1865"/>
                  </a:lnTo>
                  <a:lnTo>
                    <a:pt x="2560" y="1811"/>
                  </a:lnTo>
                  <a:lnTo>
                    <a:pt x="2558" y="1764"/>
                  </a:lnTo>
                  <a:lnTo>
                    <a:pt x="2556" y="1707"/>
                  </a:lnTo>
                  <a:lnTo>
                    <a:pt x="2554" y="1642"/>
                  </a:lnTo>
                  <a:lnTo>
                    <a:pt x="2554" y="1568"/>
                  </a:lnTo>
                  <a:lnTo>
                    <a:pt x="2553" y="1490"/>
                  </a:lnTo>
                  <a:lnTo>
                    <a:pt x="2553" y="1411"/>
                  </a:lnTo>
                  <a:lnTo>
                    <a:pt x="2551" y="1329"/>
                  </a:lnTo>
                  <a:lnTo>
                    <a:pt x="2551" y="1250"/>
                  </a:lnTo>
                  <a:lnTo>
                    <a:pt x="2553" y="1174"/>
                  </a:lnTo>
                  <a:lnTo>
                    <a:pt x="2553" y="1104"/>
                  </a:lnTo>
                  <a:lnTo>
                    <a:pt x="2554" y="1043"/>
                  </a:lnTo>
                  <a:lnTo>
                    <a:pt x="2560" y="1008"/>
                  </a:lnTo>
                  <a:lnTo>
                    <a:pt x="2572" y="978"/>
                  </a:lnTo>
                  <a:lnTo>
                    <a:pt x="2592" y="952"/>
                  </a:lnTo>
                  <a:lnTo>
                    <a:pt x="2618" y="929"/>
                  </a:lnTo>
                  <a:lnTo>
                    <a:pt x="2647" y="909"/>
                  </a:lnTo>
                  <a:lnTo>
                    <a:pt x="2679" y="893"/>
                  </a:lnTo>
                  <a:lnTo>
                    <a:pt x="2712" y="878"/>
                  </a:lnTo>
                  <a:lnTo>
                    <a:pt x="2744" y="868"/>
                  </a:lnTo>
                  <a:lnTo>
                    <a:pt x="2777" y="859"/>
                  </a:lnTo>
                  <a:lnTo>
                    <a:pt x="2807" y="851"/>
                  </a:lnTo>
                  <a:lnTo>
                    <a:pt x="2833" y="846"/>
                  </a:lnTo>
                  <a:lnTo>
                    <a:pt x="2856" y="842"/>
                  </a:lnTo>
                  <a:lnTo>
                    <a:pt x="2871" y="839"/>
                  </a:lnTo>
                  <a:lnTo>
                    <a:pt x="2880" y="837"/>
                  </a:lnTo>
                  <a:lnTo>
                    <a:pt x="2898" y="830"/>
                  </a:lnTo>
                  <a:lnTo>
                    <a:pt x="2909" y="817"/>
                  </a:lnTo>
                  <a:lnTo>
                    <a:pt x="2912" y="797"/>
                  </a:lnTo>
                  <a:lnTo>
                    <a:pt x="2914" y="783"/>
                  </a:lnTo>
                  <a:lnTo>
                    <a:pt x="2912" y="759"/>
                  </a:lnTo>
                  <a:lnTo>
                    <a:pt x="2911" y="732"/>
                  </a:lnTo>
                  <a:lnTo>
                    <a:pt x="2909" y="705"/>
                  </a:lnTo>
                  <a:lnTo>
                    <a:pt x="2907" y="683"/>
                  </a:lnTo>
                  <a:lnTo>
                    <a:pt x="2905" y="667"/>
                  </a:lnTo>
                  <a:lnTo>
                    <a:pt x="2900" y="649"/>
                  </a:lnTo>
                  <a:lnTo>
                    <a:pt x="2887" y="638"/>
                  </a:lnTo>
                  <a:lnTo>
                    <a:pt x="2873" y="633"/>
                  </a:lnTo>
                  <a:lnTo>
                    <a:pt x="2840" y="629"/>
                  </a:lnTo>
                  <a:lnTo>
                    <a:pt x="2800" y="626"/>
                  </a:lnTo>
                  <a:lnTo>
                    <a:pt x="2753" y="622"/>
                  </a:lnTo>
                  <a:lnTo>
                    <a:pt x="2704" y="619"/>
                  </a:lnTo>
                  <a:lnTo>
                    <a:pt x="2654" y="615"/>
                  </a:lnTo>
                  <a:lnTo>
                    <a:pt x="2607" y="611"/>
                  </a:lnTo>
                  <a:lnTo>
                    <a:pt x="2565" y="609"/>
                  </a:lnTo>
                  <a:lnTo>
                    <a:pt x="2545" y="604"/>
                  </a:lnTo>
                  <a:lnTo>
                    <a:pt x="2531" y="595"/>
                  </a:lnTo>
                  <a:lnTo>
                    <a:pt x="2522" y="582"/>
                  </a:lnTo>
                  <a:lnTo>
                    <a:pt x="2516" y="570"/>
                  </a:lnTo>
                  <a:lnTo>
                    <a:pt x="2511" y="550"/>
                  </a:lnTo>
                  <a:lnTo>
                    <a:pt x="2506" y="517"/>
                  </a:lnTo>
                  <a:lnTo>
                    <a:pt x="2498" y="474"/>
                  </a:lnTo>
                  <a:lnTo>
                    <a:pt x="2489" y="422"/>
                  </a:lnTo>
                  <a:lnTo>
                    <a:pt x="2478" y="357"/>
                  </a:lnTo>
                  <a:lnTo>
                    <a:pt x="2473" y="324"/>
                  </a:lnTo>
                  <a:lnTo>
                    <a:pt x="2468" y="296"/>
                  </a:lnTo>
                  <a:lnTo>
                    <a:pt x="2462" y="272"/>
                  </a:lnTo>
                  <a:lnTo>
                    <a:pt x="2451" y="250"/>
                  </a:lnTo>
                  <a:lnTo>
                    <a:pt x="2437" y="234"/>
                  </a:lnTo>
                  <a:lnTo>
                    <a:pt x="2417" y="220"/>
                  </a:lnTo>
                  <a:lnTo>
                    <a:pt x="2388" y="209"/>
                  </a:lnTo>
                  <a:lnTo>
                    <a:pt x="2348" y="198"/>
                  </a:lnTo>
                  <a:lnTo>
                    <a:pt x="2290" y="187"/>
                  </a:lnTo>
                  <a:lnTo>
                    <a:pt x="2240" y="178"/>
                  </a:lnTo>
                  <a:lnTo>
                    <a:pt x="2200" y="173"/>
                  </a:lnTo>
                  <a:lnTo>
                    <a:pt x="2166" y="171"/>
                  </a:lnTo>
                  <a:lnTo>
                    <a:pt x="2139" y="169"/>
                  </a:lnTo>
                  <a:lnTo>
                    <a:pt x="2119" y="173"/>
                  </a:lnTo>
                  <a:lnTo>
                    <a:pt x="2102" y="176"/>
                  </a:lnTo>
                  <a:lnTo>
                    <a:pt x="2092" y="184"/>
                  </a:lnTo>
                  <a:lnTo>
                    <a:pt x="2084" y="193"/>
                  </a:lnTo>
                  <a:lnTo>
                    <a:pt x="2079" y="205"/>
                  </a:lnTo>
                  <a:lnTo>
                    <a:pt x="2077" y="220"/>
                  </a:lnTo>
                  <a:lnTo>
                    <a:pt x="2075" y="236"/>
                  </a:lnTo>
                  <a:lnTo>
                    <a:pt x="2075" y="254"/>
                  </a:lnTo>
                  <a:lnTo>
                    <a:pt x="2075" y="272"/>
                  </a:lnTo>
                  <a:lnTo>
                    <a:pt x="2075" y="301"/>
                  </a:lnTo>
                  <a:lnTo>
                    <a:pt x="2073" y="342"/>
                  </a:lnTo>
                  <a:lnTo>
                    <a:pt x="2073" y="395"/>
                  </a:lnTo>
                  <a:lnTo>
                    <a:pt x="2073" y="456"/>
                  </a:lnTo>
                  <a:lnTo>
                    <a:pt x="2072" y="525"/>
                  </a:lnTo>
                  <a:lnTo>
                    <a:pt x="2072" y="600"/>
                  </a:lnTo>
                  <a:lnTo>
                    <a:pt x="2072" y="682"/>
                  </a:lnTo>
                  <a:lnTo>
                    <a:pt x="2070" y="766"/>
                  </a:lnTo>
                  <a:lnTo>
                    <a:pt x="2070" y="857"/>
                  </a:lnTo>
                  <a:lnTo>
                    <a:pt x="2068" y="949"/>
                  </a:lnTo>
                  <a:lnTo>
                    <a:pt x="2068" y="1041"/>
                  </a:lnTo>
                  <a:lnTo>
                    <a:pt x="2066" y="1135"/>
                  </a:lnTo>
                  <a:lnTo>
                    <a:pt x="2066" y="1227"/>
                  </a:lnTo>
                  <a:lnTo>
                    <a:pt x="2066" y="1317"/>
                  </a:lnTo>
                  <a:lnTo>
                    <a:pt x="2064" y="1403"/>
                  </a:lnTo>
                  <a:lnTo>
                    <a:pt x="2064" y="1486"/>
                  </a:lnTo>
                  <a:lnTo>
                    <a:pt x="2064" y="1564"/>
                  </a:lnTo>
                  <a:lnTo>
                    <a:pt x="2063" y="1634"/>
                  </a:lnTo>
                  <a:lnTo>
                    <a:pt x="2063" y="1698"/>
                  </a:lnTo>
                  <a:lnTo>
                    <a:pt x="2063" y="1752"/>
                  </a:lnTo>
                  <a:lnTo>
                    <a:pt x="2063" y="1797"/>
                  </a:lnTo>
                  <a:lnTo>
                    <a:pt x="2063" y="1829"/>
                  </a:lnTo>
                  <a:lnTo>
                    <a:pt x="2064" y="1903"/>
                  </a:lnTo>
                  <a:lnTo>
                    <a:pt x="2066" y="1972"/>
                  </a:lnTo>
                  <a:lnTo>
                    <a:pt x="2073" y="2031"/>
                  </a:lnTo>
                  <a:lnTo>
                    <a:pt x="2082" y="2087"/>
                  </a:lnTo>
                  <a:lnTo>
                    <a:pt x="2097" y="2136"/>
                  </a:lnTo>
                  <a:lnTo>
                    <a:pt x="2115" y="2179"/>
                  </a:lnTo>
                  <a:lnTo>
                    <a:pt x="2139" y="2217"/>
                  </a:lnTo>
                  <a:lnTo>
                    <a:pt x="2167" y="2250"/>
                  </a:lnTo>
                  <a:lnTo>
                    <a:pt x="2202" y="2277"/>
                  </a:lnTo>
                  <a:lnTo>
                    <a:pt x="2243" y="2298"/>
                  </a:lnTo>
                  <a:lnTo>
                    <a:pt x="2290" y="2316"/>
                  </a:lnTo>
                  <a:lnTo>
                    <a:pt x="2346" y="2331"/>
                  </a:lnTo>
                  <a:lnTo>
                    <a:pt x="2410" y="2340"/>
                  </a:lnTo>
                  <a:lnTo>
                    <a:pt x="2482" y="2345"/>
                  </a:lnTo>
                  <a:lnTo>
                    <a:pt x="2563" y="2347"/>
                  </a:lnTo>
                  <a:lnTo>
                    <a:pt x="2609" y="2345"/>
                  </a:lnTo>
                  <a:lnTo>
                    <a:pt x="2663" y="2345"/>
                  </a:lnTo>
                  <a:lnTo>
                    <a:pt x="2724" y="2344"/>
                  </a:lnTo>
                  <a:lnTo>
                    <a:pt x="2788" y="2340"/>
                  </a:lnTo>
                  <a:lnTo>
                    <a:pt x="2851" y="2338"/>
                  </a:lnTo>
                  <a:lnTo>
                    <a:pt x="2907" y="2334"/>
                  </a:lnTo>
                  <a:lnTo>
                    <a:pt x="2956" y="2331"/>
                  </a:lnTo>
                  <a:lnTo>
                    <a:pt x="2990" y="2327"/>
                  </a:lnTo>
                  <a:lnTo>
                    <a:pt x="3015" y="2324"/>
                  </a:lnTo>
                  <a:lnTo>
                    <a:pt x="3032" y="2316"/>
                  </a:lnTo>
                  <a:lnTo>
                    <a:pt x="3042" y="2306"/>
                  </a:lnTo>
                  <a:lnTo>
                    <a:pt x="3050" y="2286"/>
                  </a:lnTo>
                  <a:lnTo>
                    <a:pt x="3053" y="2261"/>
                  </a:lnTo>
                  <a:lnTo>
                    <a:pt x="3057" y="2223"/>
                  </a:lnTo>
                  <a:lnTo>
                    <a:pt x="3059" y="2192"/>
                  </a:lnTo>
                  <a:lnTo>
                    <a:pt x="3059" y="2170"/>
                  </a:lnTo>
                  <a:lnTo>
                    <a:pt x="3052" y="2156"/>
                  </a:lnTo>
                  <a:lnTo>
                    <a:pt x="3039" y="2147"/>
                  </a:lnTo>
                  <a:lnTo>
                    <a:pt x="3015" y="2140"/>
                  </a:lnTo>
                  <a:close/>
                  <a:moveTo>
                    <a:pt x="1142" y="1963"/>
                  </a:moveTo>
                  <a:lnTo>
                    <a:pt x="1139" y="1984"/>
                  </a:lnTo>
                  <a:lnTo>
                    <a:pt x="1133" y="2001"/>
                  </a:lnTo>
                  <a:lnTo>
                    <a:pt x="1122" y="2013"/>
                  </a:lnTo>
                  <a:lnTo>
                    <a:pt x="1110" y="2021"/>
                  </a:lnTo>
                  <a:lnTo>
                    <a:pt x="1094" y="2024"/>
                  </a:lnTo>
                  <a:lnTo>
                    <a:pt x="1079" y="2028"/>
                  </a:lnTo>
                  <a:lnTo>
                    <a:pt x="1063" y="2030"/>
                  </a:lnTo>
                  <a:lnTo>
                    <a:pt x="1048" y="2031"/>
                  </a:lnTo>
                  <a:lnTo>
                    <a:pt x="1034" y="2031"/>
                  </a:lnTo>
                  <a:lnTo>
                    <a:pt x="1018" y="2033"/>
                  </a:lnTo>
                  <a:lnTo>
                    <a:pt x="996" y="2033"/>
                  </a:lnTo>
                  <a:lnTo>
                    <a:pt x="969" y="2033"/>
                  </a:lnTo>
                  <a:lnTo>
                    <a:pt x="933" y="2033"/>
                  </a:lnTo>
                  <a:lnTo>
                    <a:pt x="886" y="2033"/>
                  </a:lnTo>
                  <a:lnTo>
                    <a:pt x="844" y="2031"/>
                  </a:lnTo>
                  <a:lnTo>
                    <a:pt x="802" y="2030"/>
                  </a:lnTo>
                  <a:lnTo>
                    <a:pt x="763" y="2024"/>
                  </a:lnTo>
                  <a:lnTo>
                    <a:pt x="725" y="2015"/>
                  </a:lnTo>
                  <a:lnTo>
                    <a:pt x="690" y="2004"/>
                  </a:lnTo>
                  <a:lnTo>
                    <a:pt x="658" y="1988"/>
                  </a:lnTo>
                  <a:lnTo>
                    <a:pt x="627" y="1966"/>
                  </a:lnTo>
                  <a:lnTo>
                    <a:pt x="598" y="1941"/>
                  </a:lnTo>
                  <a:lnTo>
                    <a:pt x="573" y="1909"/>
                  </a:lnTo>
                  <a:lnTo>
                    <a:pt x="551" y="1871"/>
                  </a:lnTo>
                  <a:lnTo>
                    <a:pt x="531" y="1826"/>
                  </a:lnTo>
                  <a:lnTo>
                    <a:pt x="515" y="1772"/>
                  </a:lnTo>
                  <a:lnTo>
                    <a:pt x="502" y="1712"/>
                  </a:lnTo>
                  <a:lnTo>
                    <a:pt x="491" y="1642"/>
                  </a:lnTo>
                  <a:lnTo>
                    <a:pt x="486" y="1564"/>
                  </a:lnTo>
                  <a:lnTo>
                    <a:pt x="484" y="1476"/>
                  </a:lnTo>
                  <a:lnTo>
                    <a:pt x="486" y="1387"/>
                  </a:lnTo>
                  <a:lnTo>
                    <a:pt x="490" y="1308"/>
                  </a:lnTo>
                  <a:lnTo>
                    <a:pt x="497" y="1237"/>
                  </a:lnTo>
                  <a:lnTo>
                    <a:pt x="508" y="1176"/>
                  </a:lnTo>
                  <a:lnTo>
                    <a:pt x="520" y="1124"/>
                  </a:lnTo>
                  <a:lnTo>
                    <a:pt x="537" y="1079"/>
                  </a:lnTo>
                  <a:lnTo>
                    <a:pt x="555" y="1039"/>
                  </a:lnTo>
                  <a:lnTo>
                    <a:pt x="578" y="1006"/>
                  </a:lnTo>
                  <a:lnTo>
                    <a:pt x="604" y="979"/>
                  </a:lnTo>
                  <a:lnTo>
                    <a:pt x="632" y="958"/>
                  </a:lnTo>
                  <a:lnTo>
                    <a:pt x="665" y="942"/>
                  </a:lnTo>
                  <a:lnTo>
                    <a:pt x="699" y="929"/>
                  </a:lnTo>
                  <a:lnTo>
                    <a:pt x="739" y="920"/>
                  </a:lnTo>
                  <a:lnTo>
                    <a:pt x="783" y="914"/>
                  </a:lnTo>
                  <a:lnTo>
                    <a:pt x="830" y="913"/>
                  </a:lnTo>
                  <a:lnTo>
                    <a:pt x="878" y="911"/>
                  </a:lnTo>
                  <a:lnTo>
                    <a:pt x="886" y="911"/>
                  </a:lnTo>
                  <a:lnTo>
                    <a:pt x="904" y="911"/>
                  </a:lnTo>
                  <a:lnTo>
                    <a:pt x="929" y="911"/>
                  </a:lnTo>
                  <a:lnTo>
                    <a:pt x="962" y="913"/>
                  </a:lnTo>
                  <a:lnTo>
                    <a:pt x="996" y="914"/>
                  </a:lnTo>
                  <a:lnTo>
                    <a:pt x="1030" y="916"/>
                  </a:lnTo>
                  <a:lnTo>
                    <a:pt x="1063" y="920"/>
                  </a:lnTo>
                  <a:lnTo>
                    <a:pt x="1083" y="922"/>
                  </a:lnTo>
                  <a:lnTo>
                    <a:pt x="1101" y="927"/>
                  </a:lnTo>
                  <a:lnTo>
                    <a:pt x="1115" y="934"/>
                  </a:lnTo>
                  <a:lnTo>
                    <a:pt x="1128" y="945"/>
                  </a:lnTo>
                  <a:lnTo>
                    <a:pt x="1135" y="961"/>
                  </a:lnTo>
                  <a:lnTo>
                    <a:pt x="1139" y="981"/>
                  </a:lnTo>
                  <a:lnTo>
                    <a:pt x="1141" y="1061"/>
                  </a:lnTo>
                  <a:lnTo>
                    <a:pt x="1142" y="1153"/>
                  </a:lnTo>
                  <a:lnTo>
                    <a:pt x="1144" y="1252"/>
                  </a:lnTo>
                  <a:lnTo>
                    <a:pt x="1144" y="1362"/>
                  </a:lnTo>
                  <a:lnTo>
                    <a:pt x="1144" y="1476"/>
                  </a:lnTo>
                  <a:lnTo>
                    <a:pt x="1144" y="1595"/>
                  </a:lnTo>
                  <a:lnTo>
                    <a:pt x="1142" y="1717"/>
                  </a:lnTo>
                  <a:lnTo>
                    <a:pt x="1142" y="1840"/>
                  </a:lnTo>
                  <a:lnTo>
                    <a:pt x="1142" y="1963"/>
                  </a:lnTo>
                  <a:close/>
                  <a:moveTo>
                    <a:pt x="1918" y="2109"/>
                  </a:moveTo>
                  <a:lnTo>
                    <a:pt x="1876" y="2096"/>
                  </a:lnTo>
                  <a:lnTo>
                    <a:pt x="1837" y="2087"/>
                  </a:lnTo>
                  <a:lnTo>
                    <a:pt x="1799" y="2078"/>
                  </a:lnTo>
                  <a:lnTo>
                    <a:pt x="1766" y="2071"/>
                  </a:lnTo>
                  <a:lnTo>
                    <a:pt x="1737" y="2062"/>
                  </a:lnTo>
                  <a:lnTo>
                    <a:pt x="1712" y="2051"/>
                  </a:lnTo>
                  <a:lnTo>
                    <a:pt x="1690" y="2039"/>
                  </a:lnTo>
                  <a:lnTo>
                    <a:pt x="1672" y="2021"/>
                  </a:lnTo>
                  <a:lnTo>
                    <a:pt x="1658" y="1997"/>
                  </a:lnTo>
                  <a:lnTo>
                    <a:pt x="1649" y="1968"/>
                  </a:lnTo>
                  <a:lnTo>
                    <a:pt x="1643" y="1930"/>
                  </a:lnTo>
                  <a:lnTo>
                    <a:pt x="1643" y="1905"/>
                  </a:lnTo>
                  <a:lnTo>
                    <a:pt x="1641" y="1865"/>
                  </a:lnTo>
                  <a:lnTo>
                    <a:pt x="1640" y="1815"/>
                  </a:lnTo>
                  <a:lnTo>
                    <a:pt x="1640" y="1753"/>
                  </a:lnTo>
                  <a:lnTo>
                    <a:pt x="1640" y="1683"/>
                  </a:lnTo>
                  <a:lnTo>
                    <a:pt x="1638" y="1606"/>
                  </a:lnTo>
                  <a:lnTo>
                    <a:pt x="1638" y="1521"/>
                  </a:lnTo>
                  <a:lnTo>
                    <a:pt x="1638" y="1430"/>
                  </a:lnTo>
                  <a:lnTo>
                    <a:pt x="1638" y="1335"/>
                  </a:lnTo>
                  <a:lnTo>
                    <a:pt x="1638" y="1236"/>
                  </a:lnTo>
                  <a:lnTo>
                    <a:pt x="1638" y="1135"/>
                  </a:lnTo>
                  <a:lnTo>
                    <a:pt x="1636" y="1034"/>
                  </a:lnTo>
                  <a:lnTo>
                    <a:pt x="1636" y="932"/>
                  </a:lnTo>
                  <a:lnTo>
                    <a:pt x="1636" y="831"/>
                  </a:lnTo>
                  <a:lnTo>
                    <a:pt x="1636" y="734"/>
                  </a:lnTo>
                  <a:lnTo>
                    <a:pt x="1636" y="642"/>
                  </a:lnTo>
                  <a:lnTo>
                    <a:pt x="1634" y="552"/>
                  </a:lnTo>
                  <a:lnTo>
                    <a:pt x="1634" y="471"/>
                  </a:lnTo>
                  <a:lnTo>
                    <a:pt x="1634" y="395"/>
                  </a:lnTo>
                  <a:lnTo>
                    <a:pt x="1632" y="328"/>
                  </a:lnTo>
                  <a:lnTo>
                    <a:pt x="1632" y="270"/>
                  </a:lnTo>
                  <a:lnTo>
                    <a:pt x="1630" y="225"/>
                  </a:lnTo>
                  <a:lnTo>
                    <a:pt x="1630" y="191"/>
                  </a:lnTo>
                  <a:lnTo>
                    <a:pt x="1629" y="164"/>
                  </a:lnTo>
                  <a:lnTo>
                    <a:pt x="1627" y="140"/>
                  </a:lnTo>
                  <a:lnTo>
                    <a:pt x="1625" y="121"/>
                  </a:lnTo>
                  <a:lnTo>
                    <a:pt x="1621" y="104"/>
                  </a:lnTo>
                  <a:lnTo>
                    <a:pt x="1616" y="92"/>
                  </a:lnTo>
                  <a:lnTo>
                    <a:pt x="1603" y="79"/>
                  </a:lnTo>
                  <a:lnTo>
                    <a:pt x="1589" y="68"/>
                  </a:lnTo>
                  <a:lnTo>
                    <a:pt x="1565" y="59"/>
                  </a:lnTo>
                  <a:lnTo>
                    <a:pt x="1536" y="50"/>
                  </a:lnTo>
                  <a:lnTo>
                    <a:pt x="1498" y="41"/>
                  </a:lnTo>
                  <a:lnTo>
                    <a:pt x="1450" y="32"/>
                  </a:lnTo>
                  <a:lnTo>
                    <a:pt x="1392" y="21"/>
                  </a:lnTo>
                  <a:lnTo>
                    <a:pt x="1336" y="12"/>
                  </a:lnTo>
                  <a:lnTo>
                    <a:pt x="1289" y="5"/>
                  </a:lnTo>
                  <a:lnTo>
                    <a:pt x="1251" y="1"/>
                  </a:lnTo>
                  <a:lnTo>
                    <a:pt x="1222" y="0"/>
                  </a:lnTo>
                  <a:lnTo>
                    <a:pt x="1198" y="1"/>
                  </a:lnTo>
                  <a:lnTo>
                    <a:pt x="1180" y="7"/>
                  </a:lnTo>
                  <a:lnTo>
                    <a:pt x="1168" y="12"/>
                  </a:lnTo>
                  <a:lnTo>
                    <a:pt x="1160" y="21"/>
                  </a:lnTo>
                  <a:lnTo>
                    <a:pt x="1155" y="34"/>
                  </a:lnTo>
                  <a:lnTo>
                    <a:pt x="1153" y="47"/>
                  </a:lnTo>
                  <a:lnTo>
                    <a:pt x="1151" y="63"/>
                  </a:lnTo>
                  <a:lnTo>
                    <a:pt x="1151" y="81"/>
                  </a:lnTo>
                  <a:lnTo>
                    <a:pt x="1151" y="101"/>
                  </a:lnTo>
                  <a:lnTo>
                    <a:pt x="1150" y="135"/>
                  </a:lnTo>
                  <a:lnTo>
                    <a:pt x="1148" y="178"/>
                  </a:lnTo>
                  <a:lnTo>
                    <a:pt x="1148" y="229"/>
                  </a:lnTo>
                  <a:lnTo>
                    <a:pt x="1146" y="283"/>
                  </a:lnTo>
                  <a:lnTo>
                    <a:pt x="1146" y="337"/>
                  </a:lnTo>
                  <a:lnTo>
                    <a:pt x="1144" y="391"/>
                  </a:lnTo>
                  <a:lnTo>
                    <a:pt x="1144" y="442"/>
                  </a:lnTo>
                  <a:lnTo>
                    <a:pt x="1142" y="485"/>
                  </a:lnTo>
                  <a:lnTo>
                    <a:pt x="1142" y="519"/>
                  </a:lnTo>
                  <a:lnTo>
                    <a:pt x="1141" y="541"/>
                  </a:lnTo>
                  <a:lnTo>
                    <a:pt x="1139" y="561"/>
                  </a:lnTo>
                  <a:lnTo>
                    <a:pt x="1133" y="575"/>
                  </a:lnTo>
                  <a:lnTo>
                    <a:pt x="1124" y="586"/>
                  </a:lnTo>
                  <a:lnTo>
                    <a:pt x="1110" y="590"/>
                  </a:lnTo>
                  <a:lnTo>
                    <a:pt x="1092" y="591"/>
                  </a:lnTo>
                  <a:lnTo>
                    <a:pt x="996" y="588"/>
                  </a:lnTo>
                  <a:lnTo>
                    <a:pt x="898" y="584"/>
                  </a:lnTo>
                  <a:lnTo>
                    <a:pt x="804" y="582"/>
                  </a:lnTo>
                  <a:lnTo>
                    <a:pt x="719" y="582"/>
                  </a:lnTo>
                  <a:lnTo>
                    <a:pt x="678" y="582"/>
                  </a:lnTo>
                  <a:lnTo>
                    <a:pt x="634" y="584"/>
                  </a:lnTo>
                  <a:lnTo>
                    <a:pt x="591" y="590"/>
                  </a:lnTo>
                  <a:lnTo>
                    <a:pt x="548" y="595"/>
                  </a:lnTo>
                  <a:lnTo>
                    <a:pt x="502" y="604"/>
                  </a:lnTo>
                  <a:lnTo>
                    <a:pt x="459" y="617"/>
                  </a:lnTo>
                  <a:lnTo>
                    <a:pt x="414" y="633"/>
                  </a:lnTo>
                  <a:lnTo>
                    <a:pt x="370" y="651"/>
                  </a:lnTo>
                  <a:lnTo>
                    <a:pt x="329" y="674"/>
                  </a:lnTo>
                  <a:lnTo>
                    <a:pt x="287" y="702"/>
                  </a:lnTo>
                  <a:lnTo>
                    <a:pt x="247" y="734"/>
                  </a:lnTo>
                  <a:lnTo>
                    <a:pt x="209" y="772"/>
                  </a:lnTo>
                  <a:lnTo>
                    <a:pt x="173" y="813"/>
                  </a:lnTo>
                  <a:lnTo>
                    <a:pt x="141" y="862"/>
                  </a:lnTo>
                  <a:lnTo>
                    <a:pt x="110" y="916"/>
                  </a:lnTo>
                  <a:lnTo>
                    <a:pt x="83" y="978"/>
                  </a:lnTo>
                  <a:lnTo>
                    <a:pt x="58" y="1044"/>
                  </a:lnTo>
                  <a:lnTo>
                    <a:pt x="38" y="1120"/>
                  </a:lnTo>
                  <a:lnTo>
                    <a:pt x="21" y="1203"/>
                  </a:lnTo>
                  <a:lnTo>
                    <a:pt x="9" y="1293"/>
                  </a:lnTo>
                  <a:lnTo>
                    <a:pt x="1" y="1391"/>
                  </a:lnTo>
                  <a:lnTo>
                    <a:pt x="0" y="1499"/>
                  </a:lnTo>
                  <a:lnTo>
                    <a:pt x="1" y="1598"/>
                  </a:lnTo>
                  <a:lnTo>
                    <a:pt x="9" y="1692"/>
                  </a:lnTo>
                  <a:lnTo>
                    <a:pt x="21" y="1775"/>
                  </a:lnTo>
                  <a:lnTo>
                    <a:pt x="38" y="1853"/>
                  </a:lnTo>
                  <a:lnTo>
                    <a:pt x="56" y="1921"/>
                  </a:lnTo>
                  <a:lnTo>
                    <a:pt x="79" y="1983"/>
                  </a:lnTo>
                  <a:lnTo>
                    <a:pt x="106" y="2039"/>
                  </a:lnTo>
                  <a:lnTo>
                    <a:pt x="135" y="2087"/>
                  </a:lnTo>
                  <a:lnTo>
                    <a:pt x="166" y="2131"/>
                  </a:lnTo>
                  <a:lnTo>
                    <a:pt x="200" y="2168"/>
                  </a:lnTo>
                  <a:lnTo>
                    <a:pt x="235" y="2201"/>
                  </a:lnTo>
                  <a:lnTo>
                    <a:pt x="271" y="2230"/>
                  </a:lnTo>
                  <a:lnTo>
                    <a:pt x="309" y="2253"/>
                  </a:lnTo>
                  <a:lnTo>
                    <a:pt x="347" y="2273"/>
                  </a:lnTo>
                  <a:lnTo>
                    <a:pt x="385" y="2289"/>
                  </a:lnTo>
                  <a:lnTo>
                    <a:pt x="425" y="2304"/>
                  </a:lnTo>
                  <a:lnTo>
                    <a:pt x="463" y="2313"/>
                  </a:lnTo>
                  <a:lnTo>
                    <a:pt x="499" y="2322"/>
                  </a:lnTo>
                  <a:lnTo>
                    <a:pt x="535" y="2327"/>
                  </a:lnTo>
                  <a:lnTo>
                    <a:pt x="569" y="2333"/>
                  </a:lnTo>
                  <a:lnTo>
                    <a:pt x="604" y="2334"/>
                  </a:lnTo>
                  <a:lnTo>
                    <a:pt x="634" y="2336"/>
                  </a:lnTo>
                  <a:lnTo>
                    <a:pt x="661" y="2338"/>
                  </a:lnTo>
                  <a:lnTo>
                    <a:pt x="687" y="2340"/>
                  </a:lnTo>
                  <a:lnTo>
                    <a:pt x="719" y="2342"/>
                  </a:lnTo>
                  <a:lnTo>
                    <a:pt x="766" y="2344"/>
                  </a:lnTo>
                  <a:lnTo>
                    <a:pt x="822" y="2345"/>
                  </a:lnTo>
                  <a:lnTo>
                    <a:pt x="889" y="2347"/>
                  </a:lnTo>
                  <a:lnTo>
                    <a:pt x="963" y="2347"/>
                  </a:lnTo>
                  <a:lnTo>
                    <a:pt x="1045" y="2349"/>
                  </a:lnTo>
                  <a:lnTo>
                    <a:pt x="1133" y="2349"/>
                  </a:lnTo>
                  <a:lnTo>
                    <a:pt x="1225" y="2349"/>
                  </a:lnTo>
                  <a:lnTo>
                    <a:pt x="1321" y="2349"/>
                  </a:lnTo>
                  <a:lnTo>
                    <a:pt x="1419" y="2349"/>
                  </a:lnTo>
                  <a:lnTo>
                    <a:pt x="1518" y="2347"/>
                  </a:lnTo>
                  <a:lnTo>
                    <a:pt x="1616" y="2345"/>
                  </a:lnTo>
                  <a:lnTo>
                    <a:pt x="1712" y="2344"/>
                  </a:lnTo>
                  <a:lnTo>
                    <a:pt x="1804" y="2340"/>
                  </a:lnTo>
                  <a:lnTo>
                    <a:pt x="1893" y="2336"/>
                  </a:lnTo>
                  <a:lnTo>
                    <a:pt x="1911" y="2333"/>
                  </a:lnTo>
                  <a:lnTo>
                    <a:pt x="1923" y="2324"/>
                  </a:lnTo>
                  <a:lnTo>
                    <a:pt x="1931" y="2311"/>
                  </a:lnTo>
                  <a:lnTo>
                    <a:pt x="1936" y="2297"/>
                  </a:lnTo>
                  <a:lnTo>
                    <a:pt x="1938" y="2280"/>
                  </a:lnTo>
                  <a:lnTo>
                    <a:pt x="1940" y="2259"/>
                  </a:lnTo>
                  <a:lnTo>
                    <a:pt x="1941" y="2233"/>
                  </a:lnTo>
                  <a:lnTo>
                    <a:pt x="1943" y="2206"/>
                  </a:lnTo>
                  <a:lnTo>
                    <a:pt x="1945" y="2181"/>
                  </a:lnTo>
                  <a:lnTo>
                    <a:pt x="1947" y="2161"/>
                  </a:lnTo>
                  <a:lnTo>
                    <a:pt x="1947" y="2147"/>
                  </a:lnTo>
                  <a:lnTo>
                    <a:pt x="1945" y="2134"/>
                  </a:lnTo>
                  <a:lnTo>
                    <a:pt x="1941" y="2123"/>
                  </a:lnTo>
                  <a:lnTo>
                    <a:pt x="1932" y="2116"/>
                  </a:lnTo>
                  <a:lnTo>
                    <a:pt x="1918" y="2109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3" name="Freeform 65"/>
            <p:cNvSpPr>
              <a:spLocks noChangeAspect="1"/>
            </p:cNvSpPr>
            <p:nvPr/>
          </p:nvSpPr>
          <p:spPr bwMode="auto">
            <a:xfrm>
              <a:off x="2718" y="10019"/>
              <a:ext cx="258" cy="444"/>
            </a:xfrm>
            <a:custGeom>
              <a:avLst/>
              <a:gdLst>
                <a:gd name="T0" fmla="*/ 202 w 258"/>
                <a:gd name="T1" fmla="*/ 59 h 444"/>
                <a:gd name="T2" fmla="*/ 157 w 258"/>
                <a:gd name="T3" fmla="*/ 61 h 444"/>
                <a:gd name="T4" fmla="*/ 121 w 258"/>
                <a:gd name="T5" fmla="*/ 67 h 444"/>
                <a:gd name="T6" fmla="*/ 92 w 258"/>
                <a:gd name="T7" fmla="*/ 74 h 444"/>
                <a:gd name="T8" fmla="*/ 68 w 258"/>
                <a:gd name="T9" fmla="*/ 83 h 444"/>
                <a:gd name="T10" fmla="*/ 68 w 258"/>
                <a:gd name="T11" fmla="*/ 444 h 444"/>
                <a:gd name="T12" fmla="*/ 0 w 258"/>
                <a:gd name="T13" fmla="*/ 444 h 444"/>
                <a:gd name="T14" fmla="*/ 0 w 258"/>
                <a:gd name="T15" fmla="*/ 5 h 444"/>
                <a:gd name="T16" fmla="*/ 63 w 258"/>
                <a:gd name="T17" fmla="*/ 5 h 444"/>
                <a:gd name="T18" fmla="*/ 66 w 258"/>
                <a:gd name="T19" fmla="*/ 43 h 444"/>
                <a:gd name="T20" fmla="*/ 94 w 258"/>
                <a:gd name="T21" fmla="*/ 25 h 444"/>
                <a:gd name="T22" fmla="*/ 126 w 258"/>
                <a:gd name="T23" fmla="*/ 12 h 444"/>
                <a:gd name="T24" fmla="*/ 160 w 258"/>
                <a:gd name="T25" fmla="*/ 3 h 444"/>
                <a:gd name="T26" fmla="*/ 193 w 258"/>
                <a:gd name="T27" fmla="*/ 0 h 444"/>
                <a:gd name="T28" fmla="*/ 211 w 258"/>
                <a:gd name="T29" fmla="*/ 0 h 444"/>
                <a:gd name="T30" fmla="*/ 235 w 258"/>
                <a:gd name="T31" fmla="*/ 0 h 444"/>
                <a:gd name="T32" fmla="*/ 258 w 258"/>
                <a:gd name="T33" fmla="*/ 3 h 444"/>
                <a:gd name="T34" fmla="*/ 258 w 258"/>
                <a:gd name="T35" fmla="*/ 59 h 444"/>
                <a:gd name="T36" fmla="*/ 202 w 258"/>
                <a:gd name="T37" fmla="*/ 59 h 4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8" h="444">
                  <a:moveTo>
                    <a:pt x="202" y="59"/>
                  </a:moveTo>
                  <a:lnTo>
                    <a:pt x="157" y="61"/>
                  </a:lnTo>
                  <a:lnTo>
                    <a:pt x="121" y="67"/>
                  </a:lnTo>
                  <a:lnTo>
                    <a:pt x="92" y="74"/>
                  </a:lnTo>
                  <a:lnTo>
                    <a:pt x="68" y="83"/>
                  </a:lnTo>
                  <a:lnTo>
                    <a:pt x="68" y="444"/>
                  </a:lnTo>
                  <a:lnTo>
                    <a:pt x="0" y="444"/>
                  </a:lnTo>
                  <a:lnTo>
                    <a:pt x="0" y="5"/>
                  </a:lnTo>
                  <a:lnTo>
                    <a:pt x="63" y="5"/>
                  </a:lnTo>
                  <a:lnTo>
                    <a:pt x="66" y="43"/>
                  </a:lnTo>
                  <a:lnTo>
                    <a:pt x="94" y="25"/>
                  </a:lnTo>
                  <a:lnTo>
                    <a:pt x="126" y="12"/>
                  </a:lnTo>
                  <a:lnTo>
                    <a:pt x="160" y="3"/>
                  </a:lnTo>
                  <a:lnTo>
                    <a:pt x="193" y="0"/>
                  </a:lnTo>
                  <a:lnTo>
                    <a:pt x="211" y="0"/>
                  </a:lnTo>
                  <a:lnTo>
                    <a:pt x="235" y="0"/>
                  </a:lnTo>
                  <a:lnTo>
                    <a:pt x="258" y="3"/>
                  </a:lnTo>
                  <a:lnTo>
                    <a:pt x="258" y="59"/>
                  </a:lnTo>
                  <a:lnTo>
                    <a:pt x="202" y="59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4" name="Freeform 66"/>
            <p:cNvSpPr>
              <a:spLocks noChangeAspect="1" noEditPoints="1"/>
            </p:cNvSpPr>
            <p:nvPr/>
          </p:nvSpPr>
          <p:spPr bwMode="auto">
            <a:xfrm>
              <a:off x="3028" y="10015"/>
              <a:ext cx="367" cy="459"/>
            </a:xfrm>
            <a:custGeom>
              <a:avLst/>
              <a:gdLst>
                <a:gd name="T0" fmla="*/ 308 w 367"/>
                <a:gd name="T1" fmla="*/ 240 h 459"/>
                <a:gd name="T2" fmla="*/ 67 w 367"/>
                <a:gd name="T3" fmla="*/ 240 h 459"/>
                <a:gd name="T4" fmla="*/ 67 w 367"/>
                <a:gd name="T5" fmla="*/ 320 h 459"/>
                <a:gd name="T6" fmla="*/ 69 w 367"/>
                <a:gd name="T7" fmla="*/ 345 h 459"/>
                <a:gd name="T8" fmla="*/ 75 w 367"/>
                <a:gd name="T9" fmla="*/ 365 h 459"/>
                <a:gd name="T10" fmla="*/ 85 w 367"/>
                <a:gd name="T11" fmla="*/ 381 h 459"/>
                <a:gd name="T12" fmla="*/ 102 w 367"/>
                <a:gd name="T13" fmla="*/ 392 h 459"/>
                <a:gd name="T14" fmla="*/ 125 w 367"/>
                <a:gd name="T15" fmla="*/ 399 h 459"/>
                <a:gd name="T16" fmla="*/ 154 w 367"/>
                <a:gd name="T17" fmla="*/ 401 h 459"/>
                <a:gd name="T18" fmla="*/ 355 w 367"/>
                <a:gd name="T19" fmla="*/ 401 h 459"/>
                <a:gd name="T20" fmla="*/ 355 w 367"/>
                <a:gd name="T21" fmla="*/ 433 h 459"/>
                <a:gd name="T22" fmla="*/ 339 w 367"/>
                <a:gd name="T23" fmla="*/ 444 h 459"/>
                <a:gd name="T24" fmla="*/ 317 w 367"/>
                <a:gd name="T25" fmla="*/ 451 h 459"/>
                <a:gd name="T26" fmla="*/ 293 w 367"/>
                <a:gd name="T27" fmla="*/ 457 h 459"/>
                <a:gd name="T28" fmla="*/ 266 w 367"/>
                <a:gd name="T29" fmla="*/ 459 h 459"/>
                <a:gd name="T30" fmla="*/ 152 w 367"/>
                <a:gd name="T31" fmla="*/ 459 h 459"/>
                <a:gd name="T32" fmla="*/ 123 w 367"/>
                <a:gd name="T33" fmla="*/ 457 h 459"/>
                <a:gd name="T34" fmla="*/ 94 w 367"/>
                <a:gd name="T35" fmla="*/ 451 h 459"/>
                <a:gd name="T36" fmla="*/ 69 w 367"/>
                <a:gd name="T37" fmla="*/ 441 h 459"/>
                <a:gd name="T38" fmla="*/ 46 w 367"/>
                <a:gd name="T39" fmla="*/ 426 h 459"/>
                <a:gd name="T40" fmla="*/ 28 w 367"/>
                <a:gd name="T41" fmla="*/ 408 h 459"/>
                <a:gd name="T42" fmla="*/ 13 w 367"/>
                <a:gd name="T43" fmla="*/ 383 h 459"/>
                <a:gd name="T44" fmla="*/ 2 w 367"/>
                <a:gd name="T45" fmla="*/ 352 h 459"/>
                <a:gd name="T46" fmla="*/ 0 w 367"/>
                <a:gd name="T47" fmla="*/ 316 h 459"/>
                <a:gd name="T48" fmla="*/ 0 w 367"/>
                <a:gd name="T49" fmla="*/ 152 h 459"/>
                <a:gd name="T50" fmla="*/ 2 w 367"/>
                <a:gd name="T51" fmla="*/ 114 h 459"/>
                <a:gd name="T52" fmla="*/ 10 w 367"/>
                <a:gd name="T53" fmla="*/ 83 h 459"/>
                <a:gd name="T54" fmla="*/ 22 w 367"/>
                <a:gd name="T55" fmla="*/ 58 h 459"/>
                <a:gd name="T56" fmla="*/ 38 w 367"/>
                <a:gd name="T57" fmla="*/ 38 h 459"/>
                <a:gd name="T58" fmla="*/ 60 w 367"/>
                <a:gd name="T59" fmla="*/ 24 h 459"/>
                <a:gd name="T60" fmla="*/ 84 w 367"/>
                <a:gd name="T61" fmla="*/ 13 h 459"/>
                <a:gd name="T62" fmla="*/ 109 w 367"/>
                <a:gd name="T63" fmla="*/ 6 h 459"/>
                <a:gd name="T64" fmla="*/ 138 w 367"/>
                <a:gd name="T65" fmla="*/ 2 h 459"/>
                <a:gd name="T66" fmla="*/ 169 w 367"/>
                <a:gd name="T67" fmla="*/ 0 h 459"/>
                <a:gd name="T68" fmla="*/ 208 w 367"/>
                <a:gd name="T69" fmla="*/ 0 h 459"/>
                <a:gd name="T70" fmla="*/ 236 w 367"/>
                <a:gd name="T71" fmla="*/ 0 h 459"/>
                <a:gd name="T72" fmla="*/ 263 w 367"/>
                <a:gd name="T73" fmla="*/ 4 h 459"/>
                <a:gd name="T74" fmla="*/ 288 w 367"/>
                <a:gd name="T75" fmla="*/ 11 h 459"/>
                <a:gd name="T76" fmla="*/ 310 w 367"/>
                <a:gd name="T77" fmla="*/ 22 h 459"/>
                <a:gd name="T78" fmla="*/ 330 w 367"/>
                <a:gd name="T79" fmla="*/ 35 h 459"/>
                <a:gd name="T80" fmla="*/ 346 w 367"/>
                <a:gd name="T81" fmla="*/ 54 h 459"/>
                <a:gd name="T82" fmla="*/ 357 w 367"/>
                <a:gd name="T83" fmla="*/ 78 h 459"/>
                <a:gd name="T84" fmla="*/ 366 w 367"/>
                <a:gd name="T85" fmla="*/ 107 h 459"/>
                <a:gd name="T86" fmla="*/ 367 w 367"/>
                <a:gd name="T87" fmla="*/ 143 h 459"/>
                <a:gd name="T88" fmla="*/ 367 w 367"/>
                <a:gd name="T89" fmla="*/ 231 h 459"/>
                <a:gd name="T90" fmla="*/ 308 w 367"/>
                <a:gd name="T91" fmla="*/ 240 h 459"/>
                <a:gd name="T92" fmla="*/ 302 w 367"/>
                <a:gd name="T93" fmla="*/ 128 h 459"/>
                <a:gd name="T94" fmla="*/ 299 w 367"/>
                <a:gd name="T95" fmla="*/ 103 h 459"/>
                <a:gd name="T96" fmla="*/ 292 w 367"/>
                <a:gd name="T97" fmla="*/ 83 h 459"/>
                <a:gd name="T98" fmla="*/ 279 w 367"/>
                <a:gd name="T99" fmla="*/ 71 h 459"/>
                <a:gd name="T100" fmla="*/ 263 w 367"/>
                <a:gd name="T101" fmla="*/ 62 h 459"/>
                <a:gd name="T102" fmla="*/ 241 w 367"/>
                <a:gd name="T103" fmla="*/ 56 h 459"/>
                <a:gd name="T104" fmla="*/ 216 w 367"/>
                <a:gd name="T105" fmla="*/ 56 h 459"/>
                <a:gd name="T106" fmla="*/ 154 w 367"/>
                <a:gd name="T107" fmla="*/ 56 h 459"/>
                <a:gd name="T108" fmla="*/ 125 w 367"/>
                <a:gd name="T109" fmla="*/ 58 h 459"/>
                <a:gd name="T110" fmla="*/ 104 w 367"/>
                <a:gd name="T111" fmla="*/ 65 h 459"/>
                <a:gd name="T112" fmla="*/ 87 w 367"/>
                <a:gd name="T113" fmla="*/ 76 h 459"/>
                <a:gd name="T114" fmla="*/ 76 w 367"/>
                <a:gd name="T115" fmla="*/ 92 h 459"/>
                <a:gd name="T116" fmla="*/ 69 w 367"/>
                <a:gd name="T117" fmla="*/ 114 h 459"/>
                <a:gd name="T118" fmla="*/ 67 w 367"/>
                <a:gd name="T119" fmla="*/ 137 h 459"/>
                <a:gd name="T120" fmla="*/ 67 w 367"/>
                <a:gd name="T121" fmla="*/ 190 h 459"/>
                <a:gd name="T122" fmla="*/ 302 w 367"/>
                <a:gd name="T123" fmla="*/ 190 h 459"/>
                <a:gd name="T124" fmla="*/ 302 w 367"/>
                <a:gd name="T125" fmla="*/ 128 h 4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7" h="459">
                  <a:moveTo>
                    <a:pt x="308" y="240"/>
                  </a:moveTo>
                  <a:lnTo>
                    <a:pt x="67" y="240"/>
                  </a:lnTo>
                  <a:lnTo>
                    <a:pt x="67" y="320"/>
                  </a:lnTo>
                  <a:lnTo>
                    <a:pt x="69" y="345"/>
                  </a:lnTo>
                  <a:lnTo>
                    <a:pt x="75" y="365"/>
                  </a:lnTo>
                  <a:lnTo>
                    <a:pt x="85" y="381"/>
                  </a:lnTo>
                  <a:lnTo>
                    <a:pt x="102" y="392"/>
                  </a:lnTo>
                  <a:lnTo>
                    <a:pt x="125" y="399"/>
                  </a:lnTo>
                  <a:lnTo>
                    <a:pt x="154" y="401"/>
                  </a:lnTo>
                  <a:lnTo>
                    <a:pt x="355" y="401"/>
                  </a:lnTo>
                  <a:lnTo>
                    <a:pt x="355" y="433"/>
                  </a:lnTo>
                  <a:lnTo>
                    <a:pt x="339" y="444"/>
                  </a:lnTo>
                  <a:lnTo>
                    <a:pt x="317" y="451"/>
                  </a:lnTo>
                  <a:lnTo>
                    <a:pt x="293" y="457"/>
                  </a:lnTo>
                  <a:lnTo>
                    <a:pt x="266" y="459"/>
                  </a:lnTo>
                  <a:lnTo>
                    <a:pt x="152" y="459"/>
                  </a:lnTo>
                  <a:lnTo>
                    <a:pt x="123" y="457"/>
                  </a:lnTo>
                  <a:lnTo>
                    <a:pt x="94" y="451"/>
                  </a:lnTo>
                  <a:lnTo>
                    <a:pt x="69" y="441"/>
                  </a:lnTo>
                  <a:lnTo>
                    <a:pt x="46" y="426"/>
                  </a:lnTo>
                  <a:lnTo>
                    <a:pt x="28" y="408"/>
                  </a:lnTo>
                  <a:lnTo>
                    <a:pt x="13" y="383"/>
                  </a:lnTo>
                  <a:lnTo>
                    <a:pt x="2" y="352"/>
                  </a:lnTo>
                  <a:lnTo>
                    <a:pt x="0" y="316"/>
                  </a:lnTo>
                  <a:lnTo>
                    <a:pt x="0" y="152"/>
                  </a:lnTo>
                  <a:lnTo>
                    <a:pt x="2" y="114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60" y="24"/>
                  </a:lnTo>
                  <a:lnTo>
                    <a:pt x="84" y="13"/>
                  </a:lnTo>
                  <a:lnTo>
                    <a:pt x="109" y="6"/>
                  </a:lnTo>
                  <a:lnTo>
                    <a:pt x="138" y="2"/>
                  </a:lnTo>
                  <a:lnTo>
                    <a:pt x="169" y="0"/>
                  </a:lnTo>
                  <a:lnTo>
                    <a:pt x="208" y="0"/>
                  </a:lnTo>
                  <a:lnTo>
                    <a:pt x="236" y="0"/>
                  </a:lnTo>
                  <a:lnTo>
                    <a:pt x="263" y="4"/>
                  </a:lnTo>
                  <a:lnTo>
                    <a:pt x="288" y="11"/>
                  </a:lnTo>
                  <a:lnTo>
                    <a:pt x="310" y="22"/>
                  </a:lnTo>
                  <a:lnTo>
                    <a:pt x="330" y="35"/>
                  </a:lnTo>
                  <a:lnTo>
                    <a:pt x="346" y="54"/>
                  </a:lnTo>
                  <a:lnTo>
                    <a:pt x="357" y="78"/>
                  </a:lnTo>
                  <a:lnTo>
                    <a:pt x="366" y="107"/>
                  </a:lnTo>
                  <a:lnTo>
                    <a:pt x="367" y="143"/>
                  </a:lnTo>
                  <a:lnTo>
                    <a:pt x="367" y="231"/>
                  </a:lnTo>
                  <a:lnTo>
                    <a:pt x="308" y="240"/>
                  </a:lnTo>
                  <a:close/>
                  <a:moveTo>
                    <a:pt x="302" y="128"/>
                  </a:moveTo>
                  <a:lnTo>
                    <a:pt x="299" y="103"/>
                  </a:lnTo>
                  <a:lnTo>
                    <a:pt x="292" y="83"/>
                  </a:lnTo>
                  <a:lnTo>
                    <a:pt x="279" y="71"/>
                  </a:lnTo>
                  <a:lnTo>
                    <a:pt x="263" y="62"/>
                  </a:lnTo>
                  <a:lnTo>
                    <a:pt x="241" y="56"/>
                  </a:lnTo>
                  <a:lnTo>
                    <a:pt x="216" y="56"/>
                  </a:lnTo>
                  <a:lnTo>
                    <a:pt x="154" y="56"/>
                  </a:lnTo>
                  <a:lnTo>
                    <a:pt x="125" y="58"/>
                  </a:lnTo>
                  <a:lnTo>
                    <a:pt x="104" y="65"/>
                  </a:lnTo>
                  <a:lnTo>
                    <a:pt x="87" y="76"/>
                  </a:lnTo>
                  <a:lnTo>
                    <a:pt x="76" y="92"/>
                  </a:lnTo>
                  <a:lnTo>
                    <a:pt x="69" y="114"/>
                  </a:lnTo>
                  <a:lnTo>
                    <a:pt x="67" y="137"/>
                  </a:lnTo>
                  <a:lnTo>
                    <a:pt x="67" y="190"/>
                  </a:lnTo>
                  <a:lnTo>
                    <a:pt x="302" y="190"/>
                  </a:lnTo>
                  <a:lnTo>
                    <a:pt x="302" y="12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5" name="Freeform 67"/>
            <p:cNvSpPr>
              <a:spLocks noChangeAspect="1" noEditPoints="1"/>
            </p:cNvSpPr>
            <p:nvPr/>
          </p:nvSpPr>
          <p:spPr bwMode="auto">
            <a:xfrm>
              <a:off x="3509" y="10015"/>
              <a:ext cx="362" cy="634"/>
            </a:xfrm>
            <a:custGeom>
              <a:avLst/>
              <a:gdLst>
                <a:gd name="T0" fmla="*/ 111 w 362"/>
                <a:gd name="T1" fmla="*/ 634 h 634"/>
                <a:gd name="T2" fmla="*/ 71 w 362"/>
                <a:gd name="T3" fmla="*/ 632 h 634"/>
                <a:gd name="T4" fmla="*/ 29 w 362"/>
                <a:gd name="T5" fmla="*/ 623 h 634"/>
                <a:gd name="T6" fmla="*/ 13 w 362"/>
                <a:gd name="T7" fmla="*/ 574 h 634"/>
                <a:gd name="T8" fmla="*/ 248 w 362"/>
                <a:gd name="T9" fmla="*/ 570 h 634"/>
                <a:gd name="T10" fmla="*/ 282 w 362"/>
                <a:gd name="T11" fmla="*/ 545 h 634"/>
                <a:gd name="T12" fmla="*/ 293 w 362"/>
                <a:gd name="T13" fmla="*/ 495 h 634"/>
                <a:gd name="T14" fmla="*/ 268 w 362"/>
                <a:gd name="T15" fmla="*/ 417 h 634"/>
                <a:gd name="T16" fmla="*/ 210 w 362"/>
                <a:gd name="T17" fmla="*/ 437 h 634"/>
                <a:gd name="T18" fmla="*/ 116 w 362"/>
                <a:gd name="T19" fmla="*/ 439 h 634"/>
                <a:gd name="T20" fmla="*/ 60 w 362"/>
                <a:gd name="T21" fmla="*/ 430 h 634"/>
                <a:gd name="T22" fmla="*/ 22 w 362"/>
                <a:gd name="T23" fmla="*/ 404 h 634"/>
                <a:gd name="T24" fmla="*/ 2 w 362"/>
                <a:gd name="T25" fmla="*/ 361 h 634"/>
                <a:gd name="T26" fmla="*/ 0 w 362"/>
                <a:gd name="T27" fmla="*/ 123 h 634"/>
                <a:gd name="T28" fmla="*/ 13 w 362"/>
                <a:gd name="T29" fmla="*/ 62 h 634"/>
                <a:gd name="T30" fmla="*/ 47 w 362"/>
                <a:gd name="T31" fmla="*/ 22 h 634"/>
                <a:gd name="T32" fmla="*/ 100 w 362"/>
                <a:gd name="T33" fmla="*/ 2 h 634"/>
                <a:gd name="T34" fmla="*/ 197 w 362"/>
                <a:gd name="T35" fmla="*/ 0 h 634"/>
                <a:gd name="T36" fmla="*/ 254 w 362"/>
                <a:gd name="T37" fmla="*/ 11 h 634"/>
                <a:gd name="T38" fmla="*/ 299 w 362"/>
                <a:gd name="T39" fmla="*/ 44 h 634"/>
                <a:gd name="T40" fmla="*/ 362 w 362"/>
                <a:gd name="T41" fmla="*/ 9 h 634"/>
                <a:gd name="T42" fmla="*/ 358 w 362"/>
                <a:gd name="T43" fmla="*/ 529 h 634"/>
                <a:gd name="T44" fmla="*/ 333 w 362"/>
                <a:gd name="T45" fmla="*/ 588 h 634"/>
                <a:gd name="T46" fmla="*/ 284 w 362"/>
                <a:gd name="T47" fmla="*/ 623 h 634"/>
                <a:gd name="T48" fmla="*/ 214 w 362"/>
                <a:gd name="T49" fmla="*/ 634 h 634"/>
                <a:gd name="T50" fmla="*/ 275 w 362"/>
                <a:gd name="T51" fmla="*/ 78 h 634"/>
                <a:gd name="T52" fmla="*/ 219 w 362"/>
                <a:gd name="T53" fmla="*/ 62 h 634"/>
                <a:gd name="T54" fmla="*/ 120 w 362"/>
                <a:gd name="T55" fmla="*/ 60 h 634"/>
                <a:gd name="T56" fmla="*/ 94 w 362"/>
                <a:gd name="T57" fmla="*/ 63 h 634"/>
                <a:gd name="T58" fmla="*/ 76 w 362"/>
                <a:gd name="T59" fmla="*/ 83 h 634"/>
                <a:gd name="T60" fmla="*/ 67 w 362"/>
                <a:gd name="T61" fmla="*/ 121 h 634"/>
                <a:gd name="T62" fmla="*/ 71 w 362"/>
                <a:gd name="T63" fmla="*/ 345 h 634"/>
                <a:gd name="T64" fmla="*/ 89 w 362"/>
                <a:gd name="T65" fmla="*/ 368 h 634"/>
                <a:gd name="T66" fmla="*/ 116 w 362"/>
                <a:gd name="T67" fmla="*/ 376 h 634"/>
                <a:gd name="T68" fmla="*/ 181 w 362"/>
                <a:gd name="T69" fmla="*/ 377 h 634"/>
                <a:gd name="T70" fmla="*/ 252 w 362"/>
                <a:gd name="T71" fmla="*/ 370 h 634"/>
                <a:gd name="T72" fmla="*/ 293 w 362"/>
                <a:gd name="T73" fmla="*/ 361 h 6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2" h="634">
                  <a:moveTo>
                    <a:pt x="214" y="634"/>
                  </a:moveTo>
                  <a:lnTo>
                    <a:pt x="111" y="634"/>
                  </a:lnTo>
                  <a:lnTo>
                    <a:pt x="91" y="634"/>
                  </a:lnTo>
                  <a:lnTo>
                    <a:pt x="71" y="632"/>
                  </a:lnTo>
                  <a:lnTo>
                    <a:pt x="49" y="628"/>
                  </a:lnTo>
                  <a:lnTo>
                    <a:pt x="29" y="623"/>
                  </a:lnTo>
                  <a:lnTo>
                    <a:pt x="13" y="614"/>
                  </a:lnTo>
                  <a:lnTo>
                    <a:pt x="13" y="574"/>
                  </a:lnTo>
                  <a:lnTo>
                    <a:pt x="221" y="574"/>
                  </a:lnTo>
                  <a:lnTo>
                    <a:pt x="248" y="570"/>
                  </a:lnTo>
                  <a:lnTo>
                    <a:pt x="270" y="561"/>
                  </a:lnTo>
                  <a:lnTo>
                    <a:pt x="282" y="545"/>
                  </a:lnTo>
                  <a:lnTo>
                    <a:pt x="291" y="524"/>
                  </a:lnTo>
                  <a:lnTo>
                    <a:pt x="293" y="495"/>
                  </a:lnTo>
                  <a:lnTo>
                    <a:pt x="293" y="397"/>
                  </a:lnTo>
                  <a:lnTo>
                    <a:pt x="268" y="417"/>
                  </a:lnTo>
                  <a:lnTo>
                    <a:pt x="241" y="430"/>
                  </a:lnTo>
                  <a:lnTo>
                    <a:pt x="210" y="437"/>
                  </a:lnTo>
                  <a:lnTo>
                    <a:pt x="176" y="439"/>
                  </a:lnTo>
                  <a:lnTo>
                    <a:pt x="116" y="439"/>
                  </a:lnTo>
                  <a:lnTo>
                    <a:pt x="85" y="437"/>
                  </a:lnTo>
                  <a:lnTo>
                    <a:pt x="60" y="430"/>
                  </a:lnTo>
                  <a:lnTo>
                    <a:pt x="38" y="421"/>
                  </a:lnTo>
                  <a:lnTo>
                    <a:pt x="22" y="404"/>
                  </a:lnTo>
                  <a:lnTo>
                    <a:pt x="9" y="385"/>
                  </a:lnTo>
                  <a:lnTo>
                    <a:pt x="2" y="361"/>
                  </a:lnTo>
                  <a:lnTo>
                    <a:pt x="0" y="330"/>
                  </a:lnTo>
                  <a:lnTo>
                    <a:pt x="0" y="123"/>
                  </a:lnTo>
                  <a:lnTo>
                    <a:pt x="4" y="90"/>
                  </a:lnTo>
                  <a:lnTo>
                    <a:pt x="13" y="62"/>
                  </a:lnTo>
                  <a:lnTo>
                    <a:pt x="28" y="40"/>
                  </a:lnTo>
                  <a:lnTo>
                    <a:pt x="47" y="22"/>
                  </a:lnTo>
                  <a:lnTo>
                    <a:pt x="71" y="9"/>
                  </a:lnTo>
                  <a:lnTo>
                    <a:pt x="100" y="2"/>
                  </a:lnTo>
                  <a:lnTo>
                    <a:pt x="132" y="0"/>
                  </a:lnTo>
                  <a:lnTo>
                    <a:pt x="197" y="0"/>
                  </a:lnTo>
                  <a:lnTo>
                    <a:pt x="225" y="2"/>
                  </a:lnTo>
                  <a:lnTo>
                    <a:pt x="254" y="11"/>
                  </a:lnTo>
                  <a:lnTo>
                    <a:pt x="279" y="24"/>
                  </a:lnTo>
                  <a:lnTo>
                    <a:pt x="299" y="44"/>
                  </a:lnTo>
                  <a:lnTo>
                    <a:pt x="308" y="9"/>
                  </a:lnTo>
                  <a:lnTo>
                    <a:pt x="362" y="9"/>
                  </a:lnTo>
                  <a:lnTo>
                    <a:pt x="362" y="491"/>
                  </a:lnTo>
                  <a:lnTo>
                    <a:pt x="358" y="529"/>
                  </a:lnTo>
                  <a:lnTo>
                    <a:pt x="349" y="563"/>
                  </a:lnTo>
                  <a:lnTo>
                    <a:pt x="333" y="588"/>
                  </a:lnTo>
                  <a:lnTo>
                    <a:pt x="313" y="608"/>
                  </a:lnTo>
                  <a:lnTo>
                    <a:pt x="284" y="623"/>
                  </a:lnTo>
                  <a:lnTo>
                    <a:pt x="252" y="630"/>
                  </a:lnTo>
                  <a:lnTo>
                    <a:pt x="214" y="634"/>
                  </a:lnTo>
                  <a:close/>
                  <a:moveTo>
                    <a:pt x="293" y="87"/>
                  </a:moveTo>
                  <a:lnTo>
                    <a:pt x="275" y="78"/>
                  </a:lnTo>
                  <a:lnTo>
                    <a:pt x="250" y="69"/>
                  </a:lnTo>
                  <a:lnTo>
                    <a:pt x="219" y="62"/>
                  </a:lnTo>
                  <a:lnTo>
                    <a:pt x="183" y="60"/>
                  </a:lnTo>
                  <a:lnTo>
                    <a:pt x="120" y="60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5" y="71"/>
                  </a:lnTo>
                  <a:lnTo>
                    <a:pt x="76" y="83"/>
                  </a:lnTo>
                  <a:lnTo>
                    <a:pt x="69" y="99"/>
                  </a:lnTo>
                  <a:lnTo>
                    <a:pt x="67" y="121"/>
                  </a:lnTo>
                  <a:lnTo>
                    <a:pt x="67" y="323"/>
                  </a:lnTo>
                  <a:lnTo>
                    <a:pt x="71" y="345"/>
                  </a:lnTo>
                  <a:lnTo>
                    <a:pt x="78" y="359"/>
                  </a:lnTo>
                  <a:lnTo>
                    <a:pt x="89" y="368"/>
                  </a:lnTo>
                  <a:lnTo>
                    <a:pt x="102" y="374"/>
                  </a:lnTo>
                  <a:lnTo>
                    <a:pt x="116" y="376"/>
                  </a:lnTo>
                  <a:lnTo>
                    <a:pt x="129" y="377"/>
                  </a:lnTo>
                  <a:lnTo>
                    <a:pt x="181" y="377"/>
                  </a:lnTo>
                  <a:lnTo>
                    <a:pt x="219" y="376"/>
                  </a:lnTo>
                  <a:lnTo>
                    <a:pt x="252" y="370"/>
                  </a:lnTo>
                  <a:lnTo>
                    <a:pt x="277" y="367"/>
                  </a:lnTo>
                  <a:lnTo>
                    <a:pt x="293" y="361"/>
                  </a:lnTo>
                  <a:lnTo>
                    <a:pt x="293" y="8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6" name="Freeform 68"/>
            <p:cNvSpPr>
              <a:spLocks noChangeAspect="1" noEditPoints="1"/>
            </p:cNvSpPr>
            <p:nvPr/>
          </p:nvSpPr>
          <p:spPr bwMode="auto">
            <a:xfrm>
              <a:off x="4019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7" name="Freeform 69"/>
            <p:cNvSpPr>
              <a:spLocks noChangeAspect="1" noEditPoints="1"/>
            </p:cNvSpPr>
            <p:nvPr/>
          </p:nvSpPr>
          <p:spPr bwMode="auto">
            <a:xfrm>
              <a:off x="4222" y="10015"/>
              <a:ext cx="378" cy="459"/>
            </a:xfrm>
            <a:custGeom>
              <a:avLst/>
              <a:gdLst>
                <a:gd name="T0" fmla="*/ 235 w 378"/>
                <a:gd name="T1" fmla="*/ 459 h 459"/>
                <a:gd name="T2" fmla="*/ 150 w 378"/>
                <a:gd name="T3" fmla="*/ 459 h 459"/>
                <a:gd name="T4" fmla="*/ 112 w 378"/>
                <a:gd name="T5" fmla="*/ 455 h 459"/>
                <a:gd name="T6" fmla="*/ 79 w 378"/>
                <a:gd name="T7" fmla="*/ 446 h 459"/>
                <a:gd name="T8" fmla="*/ 52 w 378"/>
                <a:gd name="T9" fmla="*/ 431 h 459"/>
                <a:gd name="T10" fmla="*/ 30 w 378"/>
                <a:gd name="T11" fmla="*/ 412 h 459"/>
                <a:gd name="T12" fmla="*/ 14 w 378"/>
                <a:gd name="T13" fmla="*/ 386 h 459"/>
                <a:gd name="T14" fmla="*/ 3 w 378"/>
                <a:gd name="T15" fmla="*/ 354 h 459"/>
                <a:gd name="T16" fmla="*/ 0 w 378"/>
                <a:gd name="T17" fmla="*/ 316 h 459"/>
                <a:gd name="T18" fmla="*/ 0 w 378"/>
                <a:gd name="T19" fmla="*/ 141 h 459"/>
                <a:gd name="T20" fmla="*/ 3 w 378"/>
                <a:gd name="T21" fmla="*/ 105 h 459"/>
                <a:gd name="T22" fmla="*/ 14 w 378"/>
                <a:gd name="T23" fmla="*/ 72 h 459"/>
                <a:gd name="T24" fmla="*/ 30 w 378"/>
                <a:gd name="T25" fmla="*/ 47 h 459"/>
                <a:gd name="T26" fmla="*/ 52 w 378"/>
                <a:gd name="T27" fmla="*/ 26 h 459"/>
                <a:gd name="T28" fmla="*/ 79 w 378"/>
                <a:gd name="T29" fmla="*/ 11 h 459"/>
                <a:gd name="T30" fmla="*/ 112 w 378"/>
                <a:gd name="T31" fmla="*/ 2 h 459"/>
                <a:gd name="T32" fmla="*/ 150 w 378"/>
                <a:gd name="T33" fmla="*/ 0 h 459"/>
                <a:gd name="T34" fmla="*/ 235 w 378"/>
                <a:gd name="T35" fmla="*/ 0 h 459"/>
                <a:gd name="T36" fmla="*/ 271 w 378"/>
                <a:gd name="T37" fmla="*/ 4 h 459"/>
                <a:gd name="T38" fmla="*/ 303 w 378"/>
                <a:gd name="T39" fmla="*/ 13 h 459"/>
                <a:gd name="T40" fmla="*/ 331 w 378"/>
                <a:gd name="T41" fmla="*/ 29 h 459"/>
                <a:gd name="T42" fmla="*/ 350 w 378"/>
                <a:gd name="T43" fmla="*/ 51 h 459"/>
                <a:gd name="T44" fmla="*/ 367 w 378"/>
                <a:gd name="T45" fmla="*/ 78 h 459"/>
                <a:gd name="T46" fmla="*/ 376 w 378"/>
                <a:gd name="T47" fmla="*/ 110 h 459"/>
                <a:gd name="T48" fmla="*/ 378 w 378"/>
                <a:gd name="T49" fmla="*/ 146 h 459"/>
                <a:gd name="T50" fmla="*/ 378 w 378"/>
                <a:gd name="T51" fmla="*/ 312 h 459"/>
                <a:gd name="T52" fmla="*/ 376 w 378"/>
                <a:gd name="T53" fmla="*/ 348 h 459"/>
                <a:gd name="T54" fmla="*/ 367 w 378"/>
                <a:gd name="T55" fmla="*/ 381 h 459"/>
                <a:gd name="T56" fmla="*/ 350 w 378"/>
                <a:gd name="T57" fmla="*/ 408 h 459"/>
                <a:gd name="T58" fmla="*/ 331 w 378"/>
                <a:gd name="T59" fmla="*/ 430 h 459"/>
                <a:gd name="T60" fmla="*/ 303 w 378"/>
                <a:gd name="T61" fmla="*/ 446 h 459"/>
                <a:gd name="T62" fmla="*/ 271 w 378"/>
                <a:gd name="T63" fmla="*/ 455 h 459"/>
                <a:gd name="T64" fmla="*/ 235 w 378"/>
                <a:gd name="T65" fmla="*/ 459 h 459"/>
                <a:gd name="T66" fmla="*/ 311 w 378"/>
                <a:gd name="T67" fmla="*/ 134 h 459"/>
                <a:gd name="T68" fmla="*/ 309 w 378"/>
                <a:gd name="T69" fmla="*/ 114 h 459"/>
                <a:gd name="T70" fmla="*/ 303 w 378"/>
                <a:gd name="T71" fmla="*/ 96 h 459"/>
                <a:gd name="T72" fmla="*/ 296 w 378"/>
                <a:gd name="T73" fmla="*/ 78 h 459"/>
                <a:gd name="T74" fmla="*/ 284 w 378"/>
                <a:gd name="T75" fmla="*/ 65 h 459"/>
                <a:gd name="T76" fmla="*/ 267 w 378"/>
                <a:gd name="T77" fmla="*/ 56 h 459"/>
                <a:gd name="T78" fmla="*/ 246 w 378"/>
                <a:gd name="T79" fmla="*/ 54 h 459"/>
                <a:gd name="T80" fmla="*/ 135 w 378"/>
                <a:gd name="T81" fmla="*/ 54 h 459"/>
                <a:gd name="T82" fmla="*/ 114 w 378"/>
                <a:gd name="T83" fmla="*/ 56 h 459"/>
                <a:gd name="T84" fmla="*/ 97 w 378"/>
                <a:gd name="T85" fmla="*/ 65 h 459"/>
                <a:gd name="T86" fmla="*/ 83 w 378"/>
                <a:gd name="T87" fmla="*/ 78 h 459"/>
                <a:gd name="T88" fmla="*/ 74 w 378"/>
                <a:gd name="T89" fmla="*/ 94 h 459"/>
                <a:gd name="T90" fmla="*/ 70 w 378"/>
                <a:gd name="T91" fmla="*/ 112 h 459"/>
                <a:gd name="T92" fmla="*/ 68 w 378"/>
                <a:gd name="T93" fmla="*/ 134 h 459"/>
                <a:gd name="T94" fmla="*/ 68 w 378"/>
                <a:gd name="T95" fmla="*/ 323 h 459"/>
                <a:gd name="T96" fmla="*/ 70 w 378"/>
                <a:gd name="T97" fmla="*/ 345 h 459"/>
                <a:gd name="T98" fmla="*/ 74 w 378"/>
                <a:gd name="T99" fmla="*/ 365 h 459"/>
                <a:gd name="T100" fmla="*/ 83 w 378"/>
                <a:gd name="T101" fmla="*/ 381 h 459"/>
                <a:gd name="T102" fmla="*/ 97 w 378"/>
                <a:gd name="T103" fmla="*/ 394 h 459"/>
                <a:gd name="T104" fmla="*/ 114 w 378"/>
                <a:gd name="T105" fmla="*/ 401 h 459"/>
                <a:gd name="T106" fmla="*/ 135 w 378"/>
                <a:gd name="T107" fmla="*/ 404 h 459"/>
                <a:gd name="T108" fmla="*/ 246 w 378"/>
                <a:gd name="T109" fmla="*/ 404 h 459"/>
                <a:gd name="T110" fmla="*/ 267 w 378"/>
                <a:gd name="T111" fmla="*/ 401 h 459"/>
                <a:gd name="T112" fmla="*/ 284 w 378"/>
                <a:gd name="T113" fmla="*/ 392 h 459"/>
                <a:gd name="T114" fmla="*/ 296 w 378"/>
                <a:gd name="T115" fmla="*/ 379 h 459"/>
                <a:gd name="T116" fmla="*/ 303 w 378"/>
                <a:gd name="T117" fmla="*/ 363 h 459"/>
                <a:gd name="T118" fmla="*/ 309 w 378"/>
                <a:gd name="T119" fmla="*/ 345 h 459"/>
                <a:gd name="T120" fmla="*/ 311 w 378"/>
                <a:gd name="T121" fmla="*/ 325 h 459"/>
                <a:gd name="T122" fmla="*/ 311 w 378"/>
                <a:gd name="T123" fmla="*/ 134 h 4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8" h="459">
                  <a:moveTo>
                    <a:pt x="235" y="459"/>
                  </a:moveTo>
                  <a:lnTo>
                    <a:pt x="150" y="459"/>
                  </a:lnTo>
                  <a:lnTo>
                    <a:pt x="112" y="455"/>
                  </a:lnTo>
                  <a:lnTo>
                    <a:pt x="79" y="446"/>
                  </a:lnTo>
                  <a:lnTo>
                    <a:pt x="52" y="431"/>
                  </a:lnTo>
                  <a:lnTo>
                    <a:pt x="30" y="412"/>
                  </a:lnTo>
                  <a:lnTo>
                    <a:pt x="14" y="386"/>
                  </a:lnTo>
                  <a:lnTo>
                    <a:pt x="3" y="354"/>
                  </a:lnTo>
                  <a:lnTo>
                    <a:pt x="0" y="316"/>
                  </a:lnTo>
                  <a:lnTo>
                    <a:pt x="0" y="141"/>
                  </a:lnTo>
                  <a:lnTo>
                    <a:pt x="3" y="105"/>
                  </a:lnTo>
                  <a:lnTo>
                    <a:pt x="14" y="72"/>
                  </a:lnTo>
                  <a:lnTo>
                    <a:pt x="30" y="47"/>
                  </a:lnTo>
                  <a:lnTo>
                    <a:pt x="52" y="26"/>
                  </a:lnTo>
                  <a:lnTo>
                    <a:pt x="79" y="11"/>
                  </a:lnTo>
                  <a:lnTo>
                    <a:pt x="112" y="2"/>
                  </a:lnTo>
                  <a:lnTo>
                    <a:pt x="150" y="0"/>
                  </a:lnTo>
                  <a:lnTo>
                    <a:pt x="235" y="0"/>
                  </a:lnTo>
                  <a:lnTo>
                    <a:pt x="271" y="4"/>
                  </a:lnTo>
                  <a:lnTo>
                    <a:pt x="303" y="13"/>
                  </a:lnTo>
                  <a:lnTo>
                    <a:pt x="331" y="29"/>
                  </a:lnTo>
                  <a:lnTo>
                    <a:pt x="350" y="51"/>
                  </a:lnTo>
                  <a:lnTo>
                    <a:pt x="367" y="78"/>
                  </a:lnTo>
                  <a:lnTo>
                    <a:pt x="376" y="110"/>
                  </a:lnTo>
                  <a:lnTo>
                    <a:pt x="378" y="146"/>
                  </a:lnTo>
                  <a:lnTo>
                    <a:pt x="378" y="312"/>
                  </a:lnTo>
                  <a:lnTo>
                    <a:pt x="376" y="348"/>
                  </a:lnTo>
                  <a:lnTo>
                    <a:pt x="367" y="381"/>
                  </a:lnTo>
                  <a:lnTo>
                    <a:pt x="350" y="408"/>
                  </a:lnTo>
                  <a:lnTo>
                    <a:pt x="331" y="430"/>
                  </a:lnTo>
                  <a:lnTo>
                    <a:pt x="303" y="446"/>
                  </a:lnTo>
                  <a:lnTo>
                    <a:pt x="271" y="455"/>
                  </a:lnTo>
                  <a:lnTo>
                    <a:pt x="235" y="459"/>
                  </a:lnTo>
                  <a:close/>
                  <a:moveTo>
                    <a:pt x="311" y="134"/>
                  </a:moveTo>
                  <a:lnTo>
                    <a:pt x="309" y="114"/>
                  </a:lnTo>
                  <a:lnTo>
                    <a:pt x="303" y="96"/>
                  </a:lnTo>
                  <a:lnTo>
                    <a:pt x="296" y="78"/>
                  </a:lnTo>
                  <a:lnTo>
                    <a:pt x="284" y="65"/>
                  </a:lnTo>
                  <a:lnTo>
                    <a:pt x="267" y="56"/>
                  </a:lnTo>
                  <a:lnTo>
                    <a:pt x="246" y="54"/>
                  </a:lnTo>
                  <a:lnTo>
                    <a:pt x="135" y="54"/>
                  </a:lnTo>
                  <a:lnTo>
                    <a:pt x="114" y="56"/>
                  </a:lnTo>
                  <a:lnTo>
                    <a:pt x="97" y="65"/>
                  </a:lnTo>
                  <a:lnTo>
                    <a:pt x="83" y="78"/>
                  </a:lnTo>
                  <a:lnTo>
                    <a:pt x="74" y="94"/>
                  </a:lnTo>
                  <a:lnTo>
                    <a:pt x="70" y="112"/>
                  </a:lnTo>
                  <a:lnTo>
                    <a:pt x="68" y="134"/>
                  </a:lnTo>
                  <a:lnTo>
                    <a:pt x="68" y="323"/>
                  </a:lnTo>
                  <a:lnTo>
                    <a:pt x="70" y="345"/>
                  </a:lnTo>
                  <a:lnTo>
                    <a:pt x="74" y="365"/>
                  </a:lnTo>
                  <a:lnTo>
                    <a:pt x="83" y="381"/>
                  </a:lnTo>
                  <a:lnTo>
                    <a:pt x="97" y="394"/>
                  </a:lnTo>
                  <a:lnTo>
                    <a:pt x="114" y="401"/>
                  </a:lnTo>
                  <a:lnTo>
                    <a:pt x="135" y="404"/>
                  </a:lnTo>
                  <a:lnTo>
                    <a:pt x="246" y="404"/>
                  </a:lnTo>
                  <a:lnTo>
                    <a:pt x="267" y="401"/>
                  </a:lnTo>
                  <a:lnTo>
                    <a:pt x="284" y="392"/>
                  </a:lnTo>
                  <a:lnTo>
                    <a:pt x="296" y="379"/>
                  </a:lnTo>
                  <a:lnTo>
                    <a:pt x="303" y="363"/>
                  </a:lnTo>
                  <a:lnTo>
                    <a:pt x="309" y="345"/>
                  </a:lnTo>
                  <a:lnTo>
                    <a:pt x="311" y="325"/>
                  </a:lnTo>
                  <a:lnTo>
                    <a:pt x="311" y="13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8" name="Freeform 70"/>
            <p:cNvSpPr>
              <a:spLocks noChangeAspect="1"/>
            </p:cNvSpPr>
            <p:nvPr/>
          </p:nvSpPr>
          <p:spPr bwMode="auto">
            <a:xfrm>
              <a:off x="4721" y="10015"/>
              <a:ext cx="361" cy="448"/>
            </a:xfrm>
            <a:custGeom>
              <a:avLst/>
              <a:gdLst>
                <a:gd name="T0" fmla="*/ 293 w 361"/>
                <a:gd name="T1" fmla="*/ 448 h 448"/>
                <a:gd name="T2" fmla="*/ 293 w 361"/>
                <a:gd name="T3" fmla="*/ 107 h 448"/>
                <a:gd name="T4" fmla="*/ 289 w 361"/>
                <a:gd name="T5" fmla="*/ 87 h 448"/>
                <a:gd name="T6" fmla="*/ 280 w 361"/>
                <a:gd name="T7" fmla="*/ 74 h 448"/>
                <a:gd name="T8" fmla="*/ 267 w 361"/>
                <a:gd name="T9" fmla="*/ 67 h 448"/>
                <a:gd name="T10" fmla="*/ 253 w 361"/>
                <a:gd name="T11" fmla="*/ 62 h 448"/>
                <a:gd name="T12" fmla="*/ 237 w 361"/>
                <a:gd name="T13" fmla="*/ 60 h 448"/>
                <a:gd name="T14" fmla="*/ 168 w 361"/>
                <a:gd name="T15" fmla="*/ 60 h 448"/>
                <a:gd name="T16" fmla="*/ 135 w 361"/>
                <a:gd name="T17" fmla="*/ 62 h 448"/>
                <a:gd name="T18" fmla="*/ 106 w 361"/>
                <a:gd name="T19" fmla="*/ 65 h 448"/>
                <a:gd name="T20" fmla="*/ 83 w 361"/>
                <a:gd name="T21" fmla="*/ 69 h 448"/>
                <a:gd name="T22" fmla="*/ 67 w 361"/>
                <a:gd name="T23" fmla="*/ 72 h 448"/>
                <a:gd name="T24" fmla="*/ 67 w 361"/>
                <a:gd name="T25" fmla="*/ 448 h 448"/>
                <a:gd name="T26" fmla="*/ 0 w 361"/>
                <a:gd name="T27" fmla="*/ 448 h 448"/>
                <a:gd name="T28" fmla="*/ 0 w 361"/>
                <a:gd name="T29" fmla="*/ 9 h 448"/>
                <a:gd name="T30" fmla="*/ 63 w 361"/>
                <a:gd name="T31" fmla="*/ 9 h 448"/>
                <a:gd name="T32" fmla="*/ 67 w 361"/>
                <a:gd name="T33" fmla="*/ 40 h 448"/>
                <a:gd name="T34" fmla="*/ 92 w 361"/>
                <a:gd name="T35" fmla="*/ 22 h 448"/>
                <a:gd name="T36" fmla="*/ 121 w 361"/>
                <a:gd name="T37" fmla="*/ 9 h 448"/>
                <a:gd name="T38" fmla="*/ 152 w 361"/>
                <a:gd name="T39" fmla="*/ 2 h 448"/>
                <a:gd name="T40" fmla="*/ 182 w 361"/>
                <a:gd name="T41" fmla="*/ 0 h 448"/>
                <a:gd name="T42" fmla="*/ 249 w 361"/>
                <a:gd name="T43" fmla="*/ 0 h 448"/>
                <a:gd name="T44" fmla="*/ 275 w 361"/>
                <a:gd name="T45" fmla="*/ 2 h 448"/>
                <a:gd name="T46" fmla="*/ 296 w 361"/>
                <a:gd name="T47" fmla="*/ 6 h 448"/>
                <a:gd name="T48" fmla="*/ 318 w 361"/>
                <a:gd name="T49" fmla="*/ 15 h 448"/>
                <a:gd name="T50" fmla="*/ 334 w 361"/>
                <a:gd name="T51" fmla="*/ 29 h 448"/>
                <a:gd name="T52" fmla="*/ 349 w 361"/>
                <a:gd name="T53" fmla="*/ 47 h 448"/>
                <a:gd name="T54" fmla="*/ 358 w 361"/>
                <a:gd name="T55" fmla="*/ 71 h 448"/>
                <a:gd name="T56" fmla="*/ 361 w 361"/>
                <a:gd name="T57" fmla="*/ 98 h 448"/>
                <a:gd name="T58" fmla="*/ 361 w 361"/>
                <a:gd name="T59" fmla="*/ 448 h 448"/>
                <a:gd name="T60" fmla="*/ 293 w 361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1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5" y="62"/>
                  </a:lnTo>
                  <a:lnTo>
                    <a:pt x="106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2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1" y="98"/>
                  </a:lnTo>
                  <a:lnTo>
                    <a:pt x="361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9" name="Freeform 71"/>
            <p:cNvSpPr>
              <a:spLocks noChangeAspect="1"/>
            </p:cNvSpPr>
            <p:nvPr/>
          </p:nvSpPr>
          <p:spPr bwMode="auto">
            <a:xfrm>
              <a:off x="5232" y="10015"/>
              <a:ext cx="608" cy="448"/>
            </a:xfrm>
            <a:custGeom>
              <a:avLst/>
              <a:gdLst>
                <a:gd name="T0" fmla="*/ 541 w 608"/>
                <a:gd name="T1" fmla="*/ 448 h 448"/>
                <a:gd name="T2" fmla="*/ 541 w 608"/>
                <a:gd name="T3" fmla="*/ 107 h 448"/>
                <a:gd name="T4" fmla="*/ 537 w 608"/>
                <a:gd name="T5" fmla="*/ 87 h 448"/>
                <a:gd name="T6" fmla="*/ 528 w 608"/>
                <a:gd name="T7" fmla="*/ 74 h 448"/>
                <a:gd name="T8" fmla="*/ 516 w 608"/>
                <a:gd name="T9" fmla="*/ 67 h 448"/>
                <a:gd name="T10" fmla="*/ 501 w 608"/>
                <a:gd name="T11" fmla="*/ 62 h 448"/>
                <a:gd name="T12" fmla="*/ 485 w 608"/>
                <a:gd name="T13" fmla="*/ 60 h 448"/>
                <a:gd name="T14" fmla="*/ 440 w 608"/>
                <a:gd name="T15" fmla="*/ 60 h 448"/>
                <a:gd name="T16" fmla="*/ 407 w 608"/>
                <a:gd name="T17" fmla="*/ 62 h 448"/>
                <a:gd name="T18" fmla="*/ 378 w 608"/>
                <a:gd name="T19" fmla="*/ 65 h 448"/>
                <a:gd name="T20" fmla="*/ 355 w 608"/>
                <a:gd name="T21" fmla="*/ 69 h 448"/>
                <a:gd name="T22" fmla="*/ 338 w 608"/>
                <a:gd name="T23" fmla="*/ 72 h 448"/>
                <a:gd name="T24" fmla="*/ 338 w 608"/>
                <a:gd name="T25" fmla="*/ 448 h 448"/>
                <a:gd name="T26" fmla="*/ 270 w 608"/>
                <a:gd name="T27" fmla="*/ 448 h 448"/>
                <a:gd name="T28" fmla="*/ 270 w 608"/>
                <a:gd name="T29" fmla="*/ 107 h 448"/>
                <a:gd name="T30" fmla="*/ 268 w 608"/>
                <a:gd name="T31" fmla="*/ 87 h 448"/>
                <a:gd name="T32" fmla="*/ 259 w 608"/>
                <a:gd name="T33" fmla="*/ 74 h 448"/>
                <a:gd name="T34" fmla="*/ 246 w 608"/>
                <a:gd name="T35" fmla="*/ 67 h 448"/>
                <a:gd name="T36" fmla="*/ 230 w 608"/>
                <a:gd name="T37" fmla="*/ 62 h 448"/>
                <a:gd name="T38" fmla="*/ 214 w 608"/>
                <a:gd name="T39" fmla="*/ 60 h 448"/>
                <a:gd name="T40" fmla="*/ 165 w 608"/>
                <a:gd name="T41" fmla="*/ 60 h 448"/>
                <a:gd name="T42" fmla="*/ 127 w 608"/>
                <a:gd name="T43" fmla="*/ 63 h 448"/>
                <a:gd name="T44" fmla="*/ 94 w 608"/>
                <a:gd name="T45" fmla="*/ 67 h 448"/>
                <a:gd name="T46" fmla="*/ 67 w 608"/>
                <a:gd name="T47" fmla="*/ 72 h 448"/>
                <a:gd name="T48" fmla="*/ 67 w 608"/>
                <a:gd name="T49" fmla="*/ 448 h 448"/>
                <a:gd name="T50" fmla="*/ 0 w 608"/>
                <a:gd name="T51" fmla="*/ 448 h 448"/>
                <a:gd name="T52" fmla="*/ 0 w 608"/>
                <a:gd name="T53" fmla="*/ 9 h 448"/>
                <a:gd name="T54" fmla="*/ 65 w 608"/>
                <a:gd name="T55" fmla="*/ 9 h 448"/>
                <a:gd name="T56" fmla="*/ 67 w 608"/>
                <a:gd name="T57" fmla="*/ 40 h 448"/>
                <a:gd name="T58" fmla="*/ 93 w 608"/>
                <a:gd name="T59" fmla="*/ 22 h 448"/>
                <a:gd name="T60" fmla="*/ 122 w 608"/>
                <a:gd name="T61" fmla="*/ 9 h 448"/>
                <a:gd name="T62" fmla="*/ 152 w 608"/>
                <a:gd name="T63" fmla="*/ 2 h 448"/>
                <a:gd name="T64" fmla="*/ 183 w 608"/>
                <a:gd name="T65" fmla="*/ 0 h 448"/>
                <a:gd name="T66" fmla="*/ 228 w 608"/>
                <a:gd name="T67" fmla="*/ 0 h 448"/>
                <a:gd name="T68" fmla="*/ 252 w 608"/>
                <a:gd name="T69" fmla="*/ 2 h 448"/>
                <a:gd name="T70" fmla="*/ 275 w 608"/>
                <a:gd name="T71" fmla="*/ 7 h 448"/>
                <a:gd name="T72" fmla="*/ 297 w 608"/>
                <a:gd name="T73" fmla="*/ 16 h 448"/>
                <a:gd name="T74" fmla="*/ 315 w 608"/>
                <a:gd name="T75" fmla="*/ 31 h 448"/>
                <a:gd name="T76" fmla="*/ 328 w 608"/>
                <a:gd name="T77" fmla="*/ 51 h 448"/>
                <a:gd name="T78" fmla="*/ 346 w 608"/>
                <a:gd name="T79" fmla="*/ 33 h 448"/>
                <a:gd name="T80" fmla="*/ 369 w 608"/>
                <a:gd name="T81" fmla="*/ 18 h 448"/>
                <a:gd name="T82" fmla="*/ 396 w 608"/>
                <a:gd name="T83" fmla="*/ 7 h 448"/>
                <a:gd name="T84" fmla="*/ 425 w 608"/>
                <a:gd name="T85" fmla="*/ 2 h 448"/>
                <a:gd name="T86" fmla="*/ 456 w 608"/>
                <a:gd name="T87" fmla="*/ 0 h 448"/>
                <a:gd name="T88" fmla="*/ 498 w 608"/>
                <a:gd name="T89" fmla="*/ 0 h 448"/>
                <a:gd name="T90" fmla="*/ 521 w 608"/>
                <a:gd name="T91" fmla="*/ 2 h 448"/>
                <a:gd name="T92" fmla="*/ 545 w 608"/>
                <a:gd name="T93" fmla="*/ 6 h 448"/>
                <a:gd name="T94" fmla="*/ 564 w 608"/>
                <a:gd name="T95" fmla="*/ 15 h 448"/>
                <a:gd name="T96" fmla="*/ 583 w 608"/>
                <a:gd name="T97" fmla="*/ 29 h 448"/>
                <a:gd name="T98" fmla="*/ 597 w 608"/>
                <a:gd name="T99" fmla="*/ 47 h 448"/>
                <a:gd name="T100" fmla="*/ 604 w 608"/>
                <a:gd name="T101" fmla="*/ 71 h 448"/>
                <a:gd name="T102" fmla="*/ 608 w 608"/>
                <a:gd name="T103" fmla="*/ 98 h 448"/>
                <a:gd name="T104" fmla="*/ 608 w 608"/>
                <a:gd name="T105" fmla="*/ 448 h 448"/>
                <a:gd name="T106" fmla="*/ 541 w 608"/>
                <a:gd name="T107" fmla="*/ 448 h 4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8" h="448">
                  <a:moveTo>
                    <a:pt x="541" y="448"/>
                  </a:moveTo>
                  <a:lnTo>
                    <a:pt x="541" y="107"/>
                  </a:lnTo>
                  <a:lnTo>
                    <a:pt x="537" y="87"/>
                  </a:lnTo>
                  <a:lnTo>
                    <a:pt x="528" y="74"/>
                  </a:lnTo>
                  <a:lnTo>
                    <a:pt x="516" y="67"/>
                  </a:lnTo>
                  <a:lnTo>
                    <a:pt x="501" y="62"/>
                  </a:lnTo>
                  <a:lnTo>
                    <a:pt x="485" y="60"/>
                  </a:lnTo>
                  <a:lnTo>
                    <a:pt x="440" y="60"/>
                  </a:lnTo>
                  <a:lnTo>
                    <a:pt x="407" y="62"/>
                  </a:lnTo>
                  <a:lnTo>
                    <a:pt x="378" y="65"/>
                  </a:lnTo>
                  <a:lnTo>
                    <a:pt x="355" y="69"/>
                  </a:lnTo>
                  <a:lnTo>
                    <a:pt x="338" y="72"/>
                  </a:lnTo>
                  <a:lnTo>
                    <a:pt x="338" y="448"/>
                  </a:lnTo>
                  <a:lnTo>
                    <a:pt x="270" y="448"/>
                  </a:lnTo>
                  <a:lnTo>
                    <a:pt x="270" y="107"/>
                  </a:lnTo>
                  <a:lnTo>
                    <a:pt x="268" y="87"/>
                  </a:lnTo>
                  <a:lnTo>
                    <a:pt x="259" y="74"/>
                  </a:lnTo>
                  <a:lnTo>
                    <a:pt x="246" y="67"/>
                  </a:lnTo>
                  <a:lnTo>
                    <a:pt x="230" y="62"/>
                  </a:lnTo>
                  <a:lnTo>
                    <a:pt x="214" y="60"/>
                  </a:lnTo>
                  <a:lnTo>
                    <a:pt x="165" y="60"/>
                  </a:lnTo>
                  <a:lnTo>
                    <a:pt x="127" y="63"/>
                  </a:lnTo>
                  <a:lnTo>
                    <a:pt x="94" y="67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5" y="9"/>
                  </a:lnTo>
                  <a:lnTo>
                    <a:pt x="67" y="40"/>
                  </a:lnTo>
                  <a:lnTo>
                    <a:pt x="93" y="22"/>
                  </a:lnTo>
                  <a:lnTo>
                    <a:pt x="122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28" y="0"/>
                  </a:lnTo>
                  <a:lnTo>
                    <a:pt x="252" y="2"/>
                  </a:lnTo>
                  <a:lnTo>
                    <a:pt x="275" y="7"/>
                  </a:lnTo>
                  <a:lnTo>
                    <a:pt x="297" y="16"/>
                  </a:lnTo>
                  <a:lnTo>
                    <a:pt x="315" y="31"/>
                  </a:lnTo>
                  <a:lnTo>
                    <a:pt x="328" y="51"/>
                  </a:lnTo>
                  <a:lnTo>
                    <a:pt x="346" y="33"/>
                  </a:lnTo>
                  <a:lnTo>
                    <a:pt x="369" y="18"/>
                  </a:lnTo>
                  <a:lnTo>
                    <a:pt x="396" y="7"/>
                  </a:lnTo>
                  <a:lnTo>
                    <a:pt x="425" y="2"/>
                  </a:lnTo>
                  <a:lnTo>
                    <a:pt x="456" y="0"/>
                  </a:lnTo>
                  <a:lnTo>
                    <a:pt x="498" y="0"/>
                  </a:lnTo>
                  <a:lnTo>
                    <a:pt x="521" y="2"/>
                  </a:lnTo>
                  <a:lnTo>
                    <a:pt x="545" y="6"/>
                  </a:lnTo>
                  <a:lnTo>
                    <a:pt x="564" y="15"/>
                  </a:lnTo>
                  <a:lnTo>
                    <a:pt x="583" y="29"/>
                  </a:lnTo>
                  <a:lnTo>
                    <a:pt x="597" y="47"/>
                  </a:lnTo>
                  <a:lnTo>
                    <a:pt x="604" y="71"/>
                  </a:lnTo>
                  <a:lnTo>
                    <a:pt x="608" y="98"/>
                  </a:lnTo>
                  <a:lnTo>
                    <a:pt x="608" y="448"/>
                  </a:lnTo>
                  <a:lnTo>
                    <a:pt x="541" y="448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0" name="Freeform 72"/>
            <p:cNvSpPr>
              <a:spLocks noChangeAspect="1" noEditPoints="1"/>
            </p:cNvSpPr>
            <p:nvPr/>
          </p:nvSpPr>
          <p:spPr bwMode="auto">
            <a:xfrm>
              <a:off x="5986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1" name="Freeform 73"/>
            <p:cNvSpPr>
              <a:spLocks noChangeAspect="1" noEditPoints="1"/>
            </p:cNvSpPr>
            <p:nvPr/>
          </p:nvSpPr>
          <p:spPr bwMode="auto">
            <a:xfrm>
              <a:off x="6182" y="9846"/>
              <a:ext cx="359" cy="628"/>
            </a:xfrm>
            <a:custGeom>
              <a:avLst/>
              <a:gdLst>
                <a:gd name="T0" fmla="*/ 300 w 359"/>
                <a:gd name="T1" fmla="*/ 617 h 628"/>
                <a:gd name="T2" fmla="*/ 294 w 359"/>
                <a:gd name="T3" fmla="*/ 584 h 628"/>
                <a:gd name="T4" fmla="*/ 267 w 359"/>
                <a:gd name="T5" fmla="*/ 606 h 628"/>
                <a:gd name="T6" fmla="*/ 238 w 359"/>
                <a:gd name="T7" fmla="*/ 619 h 628"/>
                <a:gd name="T8" fmla="*/ 207 w 359"/>
                <a:gd name="T9" fmla="*/ 626 h 628"/>
                <a:gd name="T10" fmla="*/ 175 w 359"/>
                <a:gd name="T11" fmla="*/ 628 h 628"/>
                <a:gd name="T12" fmla="*/ 104 w 359"/>
                <a:gd name="T13" fmla="*/ 628 h 628"/>
                <a:gd name="T14" fmla="*/ 85 w 359"/>
                <a:gd name="T15" fmla="*/ 626 h 628"/>
                <a:gd name="T16" fmla="*/ 63 w 359"/>
                <a:gd name="T17" fmla="*/ 620 h 628"/>
                <a:gd name="T18" fmla="*/ 43 w 359"/>
                <a:gd name="T19" fmla="*/ 613 h 628"/>
                <a:gd name="T20" fmla="*/ 25 w 359"/>
                <a:gd name="T21" fmla="*/ 599 h 628"/>
                <a:gd name="T22" fmla="*/ 12 w 359"/>
                <a:gd name="T23" fmla="*/ 581 h 628"/>
                <a:gd name="T24" fmla="*/ 1 w 359"/>
                <a:gd name="T25" fmla="*/ 557 h 628"/>
                <a:gd name="T26" fmla="*/ 0 w 359"/>
                <a:gd name="T27" fmla="*/ 527 h 628"/>
                <a:gd name="T28" fmla="*/ 0 w 359"/>
                <a:gd name="T29" fmla="*/ 292 h 628"/>
                <a:gd name="T30" fmla="*/ 1 w 359"/>
                <a:gd name="T31" fmla="*/ 259 h 628"/>
                <a:gd name="T32" fmla="*/ 10 w 359"/>
                <a:gd name="T33" fmla="*/ 232 h 628"/>
                <a:gd name="T34" fmla="*/ 25 w 359"/>
                <a:gd name="T35" fmla="*/ 211 h 628"/>
                <a:gd name="T36" fmla="*/ 45 w 359"/>
                <a:gd name="T37" fmla="*/ 193 h 628"/>
                <a:gd name="T38" fmla="*/ 68 w 359"/>
                <a:gd name="T39" fmla="*/ 180 h 628"/>
                <a:gd name="T40" fmla="*/ 94 w 359"/>
                <a:gd name="T41" fmla="*/ 171 h 628"/>
                <a:gd name="T42" fmla="*/ 124 w 359"/>
                <a:gd name="T43" fmla="*/ 169 h 628"/>
                <a:gd name="T44" fmla="*/ 188 w 359"/>
                <a:gd name="T45" fmla="*/ 169 h 628"/>
                <a:gd name="T46" fmla="*/ 218 w 359"/>
                <a:gd name="T47" fmla="*/ 171 h 628"/>
                <a:gd name="T48" fmla="*/ 247 w 359"/>
                <a:gd name="T49" fmla="*/ 180 h 628"/>
                <a:gd name="T50" fmla="*/ 273 w 359"/>
                <a:gd name="T51" fmla="*/ 191 h 628"/>
                <a:gd name="T52" fmla="*/ 292 w 359"/>
                <a:gd name="T53" fmla="*/ 207 h 628"/>
                <a:gd name="T54" fmla="*/ 292 w 359"/>
                <a:gd name="T55" fmla="*/ 0 h 628"/>
                <a:gd name="T56" fmla="*/ 359 w 359"/>
                <a:gd name="T57" fmla="*/ 0 h 628"/>
                <a:gd name="T58" fmla="*/ 359 w 359"/>
                <a:gd name="T59" fmla="*/ 617 h 628"/>
                <a:gd name="T60" fmla="*/ 300 w 359"/>
                <a:gd name="T61" fmla="*/ 617 h 628"/>
                <a:gd name="T62" fmla="*/ 292 w 359"/>
                <a:gd name="T63" fmla="*/ 256 h 628"/>
                <a:gd name="T64" fmla="*/ 274 w 359"/>
                <a:gd name="T65" fmla="*/ 247 h 628"/>
                <a:gd name="T66" fmla="*/ 249 w 359"/>
                <a:gd name="T67" fmla="*/ 238 h 628"/>
                <a:gd name="T68" fmla="*/ 217 w 359"/>
                <a:gd name="T69" fmla="*/ 231 h 628"/>
                <a:gd name="T70" fmla="*/ 180 w 359"/>
                <a:gd name="T71" fmla="*/ 229 h 628"/>
                <a:gd name="T72" fmla="*/ 117 w 359"/>
                <a:gd name="T73" fmla="*/ 229 h 628"/>
                <a:gd name="T74" fmla="*/ 106 w 359"/>
                <a:gd name="T75" fmla="*/ 229 h 628"/>
                <a:gd name="T76" fmla="*/ 94 w 359"/>
                <a:gd name="T77" fmla="*/ 232 h 628"/>
                <a:gd name="T78" fmla="*/ 83 w 359"/>
                <a:gd name="T79" fmla="*/ 240 h 628"/>
                <a:gd name="T80" fmla="*/ 74 w 359"/>
                <a:gd name="T81" fmla="*/ 252 h 628"/>
                <a:gd name="T82" fmla="*/ 68 w 359"/>
                <a:gd name="T83" fmla="*/ 268 h 628"/>
                <a:gd name="T84" fmla="*/ 66 w 359"/>
                <a:gd name="T85" fmla="*/ 290 h 628"/>
                <a:gd name="T86" fmla="*/ 66 w 359"/>
                <a:gd name="T87" fmla="*/ 512 h 628"/>
                <a:gd name="T88" fmla="*/ 68 w 359"/>
                <a:gd name="T89" fmla="*/ 534 h 628"/>
                <a:gd name="T90" fmla="*/ 77 w 359"/>
                <a:gd name="T91" fmla="*/ 550 h 628"/>
                <a:gd name="T92" fmla="*/ 88 w 359"/>
                <a:gd name="T93" fmla="*/ 559 h 628"/>
                <a:gd name="T94" fmla="*/ 101 w 359"/>
                <a:gd name="T95" fmla="*/ 564 h 628"/>
                <a:gd name="T96" fmla="*/ 113 w 359"/>
                <a:gd name="T97" fmla="*/ 566 h 628"/>
                <a:gd name="T98" fmla="*/ 128 w 359"/>
                <a:gd name="T99" fmla="*/ 566 h 628"/>
                <a:gd name="T100" fmla="*/ 179 w 359"/>
                <a:gd name="T101" fmla="*/ 566 h 628"/>
                <a:gd name="T102" fmla="*/ 218 w 359"/>
                <a:gd name="T103" fmla="*/ 564 h 628"/>
                <a:gd name="T104" fmla="*/ 249 w 359"/>
                <a:gd name="T105" fmla="*/ 561 h 628"/>
                <a:gd name="T106" fmla="*/ 274 w 359"/>
                <a:gd name="T107" fmla="*/ 555 h 628"/>
                <a:gd name="T108" fmla="*/ 292 w 359"/>
                <a:gd name="T109" fmla="*/ 552 h 628"/>
                <a:gd name="T110" fmla="*/ 292 w 359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59" h="628">
                  <a:moveTo>
                    <a:pt x="300" y="617"/>
                  </a:moveTo>
                  <a:lnTo>
                    <a:pt x="294" y="584"/>
                  </a:lnTo>
                  <a:lnTo>
                    <a:pt x="267" y="606"/>
                  </a:lnTo>
                  <a:lnTo>
                    <a:pt x="238" y="619"/>
                  </a:lnTo>
                  <a:lnTo>
                    <a:pt x="207" y="626"/>
                  </a:lnTo>
                  <a:lnTo>
                    <a:pt x="175" y="628"/>
                  </a:lnTo>
                  <a:lnTo>
                    <a:pt x="104" y="628"/>
                  </a:lnTo>
                  <a:lnTo>
                    <a:pt x="85" y="626"/>
                  </a:lnTo>
                  <a:lnTo>
                    <a:pt x="63" y="620"/>
                  </a:lnTo>
                  <a:lnTo>
                    <a:pt x="43" y="613"/>
                  </a:lnTo>
                  <a:lnTo>
                    <a:pt x="25" y="599"/>
                  </a:lnTo>
                  <a:lnTo>
                    <a:pt x="12" y="581"/>
                  </a:lnTo>
                  <a:lnTo>
                    <a:pt x="1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1" y="259"/>
                  </a:lnTo>
                  <a:lnTo>
                    <a:pt x="10" y="232"/>
                  </a:lnTo>
                  <a:lnTo>
                    <a:pt x="25" y="211"/>
                  </a:lnTo>
                  <a:lnTo>
                    <a:pt x="45" y="193"/>
                  </a:lnTo>
                  <a:lnTo>
                    <a:pt x="68" y="180"/>
                  </a:lnTo>
                  <a:lnTo>
                    <a:pt x="94" y="171"/>
                  </a:lnTo>
                  <a:lnTo>
                    <a:pt x="124" y="169"/>
                  </a:lnTo>
                  <a:lnTo>
                    <a:pt x="188" y="169"/>
                  </a:lnTo>
                  <a:lnTo>
                    <a:pt x="218" y="171"/>
                  </a:lnTo>
                  <a:lnTo>
                    <a:pt x="247" y="180"/>
                  </a:lnTo>
                  <a:lnTo>
                    <a:pt x="273" y="191"/>
                  </a:lnTo>
                  <a:lnTo>
                    <a:pt x="292" y="207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617"/>
                  </a:lnTo>
                  <a:lnTo>
                    <a:pt x="300" y="617"/>
                  </a:lnTo>
                  <a:close/>
                  <a:moveTo>
                    <a:pt x="292" y="256"/>
                  </a:moveTo>
                  <a:lnTo>
                    <a:pt x="274" y="247"/>
                  </a:lnTo>
                  <a:lnTo>
                    <a:pt x="249" y="238"/>
                  </a:lnTo>
                  <a:lnTo>
                    <a:pt x="217" y="231"/>
                  </a:lnTo>
                  <a:lnTo>
                    <a:pt x="180" y="229"/>
                  </a:lnTo>
                  <a:lnTo>
                    <a:pt x="117" y="229"/>
                  </a:lnTo>
                  <a:lnTo>
                    <a:pt x="106" y="229"/>
                  </a:lnTo>
                  <a:lnTo>
                    <a:pt x="94" y="232"/>
                  </a:lnTo>
                  <a:lnTo>
                    <a:pt x="83" y="240"/>
                  </a:lnTo>
                  <a:lnTo>
                    <a:pt x="74" y="252"/>
                  </a:lnTo>
                  <a:lnTo>
                    <a:pt x="68" y="268"/>
                  </a:lnTo>
                  <a:lnTo>
                    <a:pt x="66" y="290"/>
                  </a:lnTo>
                  <a:lnTo>
                    <a:pt x="66" y="512"/>
                  </a:lnTo>
                  <a:lnTo>
                    <a:pt x="68" y="534"/>
                  </a:lnTo>
                  <a:lnTo>
                    <a:pt x="77" y="550"/>
                  </a:lnTo>
                  <a:lnTo>
                    <a:pt x="88" y="559"/>
                  </a:lnTo>
                  <a:lnTo>
                    <a:pt x="101" y="564"/>
                  </a:lnTo>
                  <a:lnTo>
                    <a:pt x="113" y="566"/>
                  </a:lnTo>
                  <a:lnTo>
                    <a:pt x="128" y="566"/>
                  </a:lnTo>
                  <a:lnTo>
                    <a:pt x="179" y="566"/>
                  </a:lnTo>
                  <a:lnTo>
                    <a:pt x="218" y="564"/>
                  </a:lnTo>
                  <a:lnTo>
                    <a:pt x="249" y="561"/>
                  </a:lnTo>
                  <a:lnTo>
                    <a:pt x="274" y="555"/>
                  </a:lnTo>
                  <a:lnTo>
                    <a:pt x="292" y="552"/>
                  </a:lnTo>
                  <a:lnTo>
                    <a:pt x="292" y="256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2" name="Freeform 74"/>
            <p:cNvSpPr>
              <a:spLocks noChangeAspect="1"/>
            </p:cNvSpPr>
            <p:nvPr/>
          </p:nvSpPr>
          <p:spPr bwMode="auto">
            <a:xfrm>
              <a:off x="6630" y="9905"/>
              <a:ext cx="296" cy="569"/>
            </a:xfrm>
            <a:custGeom>
              <a:avLst/>
              <a:gdLst>
                <a:gd name="T0" fmla="*/ 199 w 296"/>
                <a:gd name="T1" fmla="*/ 569 h 569"/>
                <a:gd name="T2" fmla="*/ 168 w 296"/>
                <a:gd name="T3" fmla="*/ 567 h 569"/>
                <a:gd name="T4" fmla="*/ 141 w 296"/>
                <a:gd name="T5" fmla="*/ 563 h 569"/>
                <a:gd name="T6" fmla="*/ 119 w 296"/>
                <a:gd name="T7" fmla="*/ 554 h 569"/>
                <a:gd name="T8" fmla="*/ 101 w 296"/>
                <a:gd name="T9" fmla="*/ 543 h 569"/>
                <a:gd name="T10" fmla="*/ 89 w 296"/>
                <a:gd name="T11" fmla="*/ 525 h 569"/>
                <a:gd name="T12" fmla="*/ 79 w 296"/>
                <a:gd name="T13" fmla="*/ 504 h 569"/>
                <a:gd name="T14" fmla="*/ 78 w 296"/>
                <a:gd name="T15" fmla="*/ 475 h 569"/>
                <a:gd name="T16" fmla="*/ 78 w 296"/>
                <a:gd name="T17" fmla="*/ 182 h 569"/>
                <a:gd name="T18" fmla="*/ 0 w 296"/>
                <a:gd name="T19" fmla="*/ 182 h 569"/>
                <a:gd name="T20" fmla="*/ 0 w 296"/>
                <a:gd name="T21" fmla="*/ 132 h 569"/>
                <a:gd name="T22" fmla="*/ 78 w 296"/>
                <a:gd name="T23" fmla="*/ 132 h 569"/>
                <a:gd name="T24" fmla="*/ 78 w 296"/>
                <a:gd name="T25" fmla="*/ 9 h 569"/>
                <a:gd name="T26" fmla="*/ 145 w 296"/>
                <a:gd name="T27" fmla="*/ 0 h 569"/>
                <a:gd name="T28" fmla="*/ 145 w 296"/>
                <a:gd name="T29" fmla="*/ 132 h 569"/>
                <a:gd name="T30" fmla="*/ 296 w 296"/>
                <a:gd name="T31" fmla="*/ 132 h 569"/>
                <a:gd name="T32" fmla="*/ 296 w 296"/>
                <a:gd name="T33" fmla="*/ 182 h 569"/>
                <a:gd name="T34" fmla="*/ 145 w 296"/>
                <a:gd name="T35" fmla="*/ 182 h 569"/>
                <a:gd name="T36" fmla="*/ 145 w 296"/>
                <a:gd name="T37" fmla="*/ 464 h 569"/>
                <a:gd name="T38" fmla="*/ 145 w 296"/>
                <a:gd name="T39" fmla="*/ 475 h 569"/>
                <a:gd name="T40" fmla="*/ 146 w 296"/>
                <a:gd name="T41" fmla="*/ 487 h 569"/>
                <a:gd name="T42" fmla="*/ 150 w 296"/>
                <a:gd name="T43" fmla="*/ 496 h 569"/>
                <a:gd name="T44" fmla="*/ 157 w 296"/>
                <a:gd name="T45" fmla="*/ 505 h 569"/>
                <a:gd name="T46" fmla="*/ 170 w 296"/>
                <a:gd name="T47" fmla="*/ 511 h 569"/>
                <a:gd name="T48" fmla="*/ 186 w 296"/>
                <a:gd name="T49" fmla="*/ 513 h 569"/>
                <a:gd name="T50" fmla="*/ 296 w 296"/>
                <a:gd name="T51" fmla="*/ 513 h 569"/>
                <a:gd name="T52" fmla="*/ 296 w 296"/>
                <a:gd name="T53" fmla="*/ 551 h 569"/>
                <a:gd name="T54" fmla="*/ 277 w 296"/>
                <a:gd name="T55" fmla="*/ 558 h 569"/>
                <a:gd name="T56" fmla="*/ 251 w 296"/>
                <a:gd name="T57" fmla="*/ 563 h 569"/>
                <a:gd name="T58" fmla="*/ 224 w 296"/>
                <a:gd name="T59" fmla="*/ 567 h 569"/>
                <a:gd name="T60" fmla="*/ 199 w 296"/>
                <a:gd name="T61" fmla="*/ 569 h 5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96" h="569">
                  <a:moveTo>
                    <a:pt x="199" y="569"/>
                  </a:moveTo>
                  <a:lnTo>
                    <a:pt x="168" y="567"/>
                  </a:lnTo>
                  <a:lnTo>
                    <a:pt x="141" y="563"/>
                  </a:lnTo>
                  <a:lnTo>
                    <a:pt x="119" y="554"/>
                  </a:lnTo>
                  <a:lnTo>
                    <a:pt x="101" y="543"/>
                  </a:lnTo>
                  <a:lnTo>
                    <a:pt x="89" y="525"/>
                  </a:lnTo>
                  <a:lnTo>
                    <a:pt x="79" y="504"/>
                  </a:lnTo>
                  <a:lnTo>
                    <a:pt x="78" y="475"/>
                  </a:lnTo>
                  <a:lnTo>
                    <a:pt x="78" y="182"/>
                  </a:lnTo>
                  <a:lnTo>
                    <a:pt x="0" y="182"/>
                  </a:lnTo>
                  <a:lnTo>
                    <a:pt x="0" y="132"/>
                  </a:lnTo>
                  <a:lnTo>
                    <a:pt x="78" y="132"/>
                  </a:lnTo>
                  <a:lnTo>
                    <a:pt x="78" y="9"/>
                  </a:lnTo>
                  <a:lnTo>
                    <a:pt x="145" y="0"/>
                  </a:lnTo>
                  <a:lnTo>
                    <a:pt x="145" y="132"/>
                  </a:lnTo>
                  <a:lnTo>
                    <a:pt x="296" y="132"/>
                  </a:lnTo>
                  <a:lnTo>
                    <a:pt x="296" y="182"/>
                  </a:lnTo>
                  <a:lnTo>
                    <a:pt x="145" y="182"/>
                  </a:lnTo>
                  <a:lnTo>
                    <a:pt x="145" y="464"/>
                  </a:lnTo>
                  <a:lnTo>
                    <a:pt x="145" y="475"/>
                  </a:lnTo>
                  <a:lnTo>
                    <a:pt x="146" y="487"/>
                  </a:lnTo>
                  <a:lnTo>
                    <a:pt x="150" y="496"/>
                  </a:lnTo>
                  <a:lnTo>
                    <a:pt x="157" y="505"/>
                  </a:lnTo>
                  <a:lnTo>
                    <a:pt x="170" y="511"/>
                  </a:lnTo>
                  <a:lnTo>
                    <a:pt x="186" y="513"/>
                  </a:lnTo>
                  <a:lnTo>
                    <a:pt x="296" y="513"/>
                  </a:lnTo>
                  <a:lnTo>
                    <a:pt x="296" y="551"/>
                  </a:lnTo>
                  <a:lnTo>
                    <a:pt x="277" y="558"/>
                  </a:lnTo>
                  <a:lnTo>
                    <a:pt x="251" y="563"/>
                  </a:lnTo>
                  <a:lnTo>
                    <a:pt x="224" y="567"/>
                  </a:lnTo>
                  <a:lnTo>
                    <a:pt x="199" y="569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3" name="Freeform 75"/>
            <p:cNvSpPr>
              <a:spLocks noChangeAspect="1" noEditPoints="1"/>
            </p:cNvSpPr>
            <p:nvPr/>
          </p:nvSpPr>
          <p:spPr bwMode="auto">
            <a:xfrm>
              <a:off x="6923" y="9846"/>
              <a:ext cx="202" cy="803"/>
            </a:xfrm>
            <a:custGeom>
              <a:avLst/>
              <a:gdLst>
                <a:gd name="T0" fmla="*/ 67 w 202"/>
                <a:gd name="T1" fmla="*/ 803 h 803"/>
                <a:gd name="T2" fmla="*/ 56 w 202"/>
                <a:gd name="T3" fmla="*/ 803 h 803"/>
                <a:gd name="T4" fmla="*/ 40 w 202"/>
                <a:gd name="T5" fmla="*/ 801 h 803"/>
                <a:gd name="T6" fmla="*/ 20 w 202"/>
                <a:gd name="T7" fmla="*/ 799 h 803"/>
                <a:gd name="T8" fmla="*/ 0 w 202"/>
                <a:gd name="T9" fmla="*/ 794 h 803"/>
                <a:gd name="T10" fmla="*/ 0 w 202"/>
                <a:gd name="T11" fmla="*/ 747 h 803"/>
                <a:gd name="T12" fmla="*/ 54 w 202"/>
                <a:gd name="T13" fmla="*/ 747 h 803"/>
                <a:gd name="T14" fmla="*/ 78 w 202"/>
                <a:gd name="T15" fmla="*/ 747 h 803"/>
                <a:gd name="T16" fmla="*/ 96 w 202"/>
                <a:gd name="T17" fmla="*/ 743 h 803"/>
                <a:gd name="T18" fmla="*/ 110 w 202"/>
                <a:gd name="T19" fmla="*/ 736 h 803"/>
                <a:gd name="T20" fmla="*/ 121 w 202"/>
                <a:gd name="T21" fmla="*/ 727 h 803"/>
                <a:gd name="T22" fmla="*/ 130 w 202"/>
                <a:gd name="T23" fmla="*/ 711 h 803"/>
                <a:gd name="T24" fmla="*/ 134 w 202"/>
                <a:gd name="T25" fmla="*/ 689 h 803"/>
                <a:gd name="T26" fmla="*/ 135 w 202"/>
                <a:gd name="T27" fmla="*/ 660 h 803"/>
                <a:gd name="T28" fmla="*/ 135 w 202"/>
                <a:gd name="T29" fmla="*/ 178 h 803"/>
                <a:gd name="T30" fmla="*/ 202 w 202"/>
                <a:gd name="T31" fmla="*/ 178 h 803"/>
                <a:gd name="T32" fmla="*/ 202 w 202"/>
                <a:gd name="T33" fmla="*/ 664 h 803"/>
                <a:gd name="T34" fmla="*/ 201 w 202"/>
                <a:gd name="T35" fmla="*/ 700 h 803"/>
                <a:gd name="T36" fmla="*/ 193 w 202"/>
                <a:gd name="T37" fmla="*/ 730 h 803"/>
                <a:gd name="T38" fmla="*/ 181 w 202"/>
                <a:gd name="T39" fmla="*/ 754 h 803"/>
                <a:gd name="T40" fmla="*/ 166 w 202"/>
                <a:gd name="T41" fmla="*/ 772 h 803"/>
                <a:gd name="T42" fmla="*/ 146 w 202"/>
                <a:gd name="T43" fmla="*/ 786 h 803"/>
                <a:gd name="T44" fmla="*/ 123 w 202"/>
                <a:gd name="T45" fmla="*/ 795 h 803"/>
                <a:gd name="T46" fmla="*/ 96 w 202"/>
                <a:gd name="T47" fmla="*/ 801 h 803"/>
                <a:gd name="T48" fmla="*/ 67 w 202"/>
                <a:gd name="T49" fmla="*/ 803 h 803"/>
                <a:gd name="T50" fmla="*/ 135 w 202"/>
                <a:gd name="T51" fmla="*/ 84 h 803"/>
                <a:gd name="T52" fmla="*/ 135 w 202"/>
                <a:gd name="T53" fmla="*/ 0 h 803"/>
                <a:gd name="T54" fmla="*/ 202 w 202"/>
                <a:gd name="T55" fmla="*/ 0 h 803"/>
                <a:gd name="T56" fmla="*/ 202 w 202"/>
                <a:gd name="T57" fmla="*/ 84 h 803"/>
                <a:gd name="T58" fmla="*/ 135 w 202"/>
                <a:gd name="T59" fmla="*/ 84 h 8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2" h="803">
                  <a:moveTo>
                    <a:pt x="67" y="803"/>
                  </a:moveTo>
                  <a:lnTo>
                    <a:pt x="56" y="803"/>
                  </a:lnTo>
                  <a:lnTo>
                    <a:pt x="40" y="801"/>
                  </a:lnTo>
                  <a:lnTo>
                    <a:pt x="20" y="799"/>
                  </a:lnTo>
                  <a:lnTo>
                    <a:pt x="0" y="794"/>
                  </a:lnTo>
                  <a:lnTo>
                    <a:pt x="0" y="747"/>
                  </a:lnTo>
                  <a:lnTo>
                    <a:pt x="54" y="747"/>
                  </a:lnTo>
                  <a:lnTo>
                    <a:pt x="78" y="747"/>
                  </a:lnTo>
                  <a:lnTo>
                    <a:pt x="96" y="743"/>
                  </a:lnTo>
                  <a:lnTo>
                    <a:pt x="110" y="736"/>
                  </a:lnTo>
                  <a:lnTo>
                    <a:pt x="121" y="727"/>
                  </a:lnTo>
                  <a:lnTo>
                    <a:pt x="130" y="711"/>
                  </a:lnTo>
                  <a:lnTo>
                    <a:pt x="134" y="689"/>
                  </a:lnTo>
                  <a:lnTo>
                    <a:pt x="135" y="660"/>
                  </a:lnTo>
                  <a:lnTo>
                    <a:pt x="135" y="178"/>
                  </a:lnTo>
                  <a:lnTo>
                    <a:pt x="202" y="178"/>
                  </a:lnTo>
                  <a:lnTo>
                    <a:pt x="202" y="664"/>
                  </a:lnTo>
                  <a:lnTo>
                    <a:pt x="201" y="700"/>
                  </a:lnTo>
                  <a:lnTo>
                    <a:pt x="193" y="730"/>
                  </a:lnTo>
                  <a:lnTo>
                    <a:pt x="181" y="754"/>
                  </a:lnTo>
                  <a:lnTo>
                    <a:pt x="166" y="772"/>
                  </a:lnTo>
                  <a:lnTo>
                    <a:pt x="146" y="786"/>
                  </a:lnTo>
                  <a:lnTo>
                    <a:pt x="123" y="795"/>
                  </a:lnTo>
                  <a:lnTo>
                    <a:pt x="96" y="801"/>
                  </a:lnTo>
                  <a:lnTo>
                    <a:pt x="67" y="803"/>
                  </a:lnTo>
                  <a:close/>
                  <a:moveTo>
                    <a:pt x="135" y="84"/>
                  </a:moveTo>
                  <a:lnTo>
                    <a:pt x="135" y="0"/>
                  </a:lnTo>
                  <a:lnTo>
                    <a:pt x="202" y="0"/>
                  </a:lnTo>
                  <a:lnTo>
                    <a:pt x="202" y="84"/>
                  </a:lnTo>
                  <a:lnTo>
                    <a:pt x="135" y="8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4" name="Freeform 76"/>
            <p:cNvSpPr>
              <a:spLocks noChangeAspect="1"/>
            </p:cNvSpPr>
            <p:nvPr/>
          </p:nvSpPr>
          <p:spPr bwMode="auto">
            <a:xfrm>
              <a:off x="7221" y="10024"/>
              <a:ext cx="394" cy="617"/>
            </a:xfrm>
            <a:custGeom>
              <a:avLst/>
              <a:gdLst>
                <a:gd name="T0" fmla="*/ 168 w 394"/>
                <a:gd name="T1" fmla="*/ 617 h 617"/>
                <a:gd name="T2" fmla="*/ 103 w 394"/>
                <a:gd name="T3" fmla="*/ 617 h 617"/>
                <a:gd name="T4" fmla="*/ 174 w 394"/>
                <a:gd name="T5" fmla="*/ 432 h 617"/>
                <a:gd name="T6" fmla="*/ 0 w 394"/>
                <a:gd name="T7" fmla="*/ 0 h 617"/>
                <a:gd name="T8" fmla="*/ 72 w 394"/>
                <a:gd name="T9" fmla="*/ 0 h 617"/>
                <a:gd name="T10" fmla="*/ 206 w 394"/>
                <a:gd name="T11" fmla="*/ 345 h 617"/>
                <a:gd name="T12" fmla="*/ 208 w 394"/>
                <a:gd name="T13" fmla="*/ 345 h 617"/>
                <a:gd name="T14" fmla="*/ 329 w 394"/>
                <a:gd name="T15" fmla="*/ 0 h 617"/>
                <a:gd name="T16" fmla="*/ 394 w 394"/>
                <a:gd name="T17" fmla="*/ 0 h 617"/>
                <a:gd name="T18" fmla="*/ 168 w 394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" h="617">
                  <a:moveTo>
                    <a:pt x="168" y="617"/>
                  </a:moveTo>
                  <a:lnTo>
                    <a:pt x="103" y="617"/>
                  </a:lnTo>
                  <a:lnTo>
                    <a:pt x="174" y="43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206" y="345"/>
                  </a:lnTo>
                  <a:lnTo>
                    <a:pt x="208" y="345"/>
                  </a:lnTo>
                  <a:lnTo>
                    <a:pt x="329" y="0"/>
                  </a:lnTo>
                  <a:lnTo>
                    <a:pt x="394" y="0"/>
                  </a:lnTo>
                  <a:lnTo>
                    <a:pt x="168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5" name="Rectangle 77"/>
            <p:cNvSpPr>
              <a:spLocks noChangeAspect="1" noChangeArrowheads="1"/>
            </p:cNvSpPr>
            <p:nvPr/>
          </p:nvSpPr>
          <p:spPr bwMode="auto">
            <a:xfrm>
              <a:off x="7709" y="9846"/>
              <a:ext cx="67" cy="617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endParaRPr lang="da-DK" altLang="da-DK" sz="2400"/>
            </a:p>
          </p:txBody>
        </p:sp>
        <p:sp>
          <p:nvSpPr>
            <p:cNvPr id="26" name="Rectangle 78"/>
            <p:cNvSpPr>
              <a:spLocks noChangeAspect="1" noChangeArrowheads="1"/>
            </p:cNvSpPr>
            <p:nvPr/>
          </p:nvSpPr>
          <p:spPr bwMode="auto">
            <a:xfrm>
              <a:off x="7930" y="9846"/>
              <a:ext cx="67" cy="617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endParaRPr lang="da-DK" altLang="da-DK" sz="2400"/>
            </a:p>
          </p:txBody>
        </p:sp>
        <p:sp>
          <p:nvSpPr>
            <p:cNvPr id="27" name="Freeform 79"/>
            <p:cNvSpPr>
              <a:spLocks noChangeAspect="1" noEditPoints="1"/>
            </p:cNvSpPr>
            <p:nvPr/>
          </p:nvSpPr>
          <p:spPr bwMode="auto">
            <a:xfrm>
              <a:off x="8112" y="10015"/>
              <a:ext cx="366" cy="459"/>
            </a:xfrm>
            <a:custGeom>
              <a:avLst/>
              <a:gdLst>
                <a:gd name="T0" fmla="*/ 304 w 366"/>
                <a:gd name="T1" fmla="*/ 439 h 459"/>
                <a:gd name="T2" fmla="*/ 302 w 366"/>
                <a:gd name="T3" fmla="*/ 422 h 459"/>
                <a:gd name="T4" fmla="*/ 299 w 366"/>
                <a:gd name="T5" fmla="*/ 406 h 459"/>
                <a:gd name="T6" fmla="*/ 273 w 366"/>
                <a:gd name="T7" fmla="*/ 437 h 459"/>
                <a:gd name="T8" fmla="*/ 230 w 366"/>
                <a:gd name="T9" fmla="*/ 455 h 459"/>
                <a:gd name="T10" fmla="*/ 114 w 366"/>
                <a:gd name="T11" fmla="*/ 459 h 459"/>
                <a:gd name="T12" fmla="*/ 55 w 366"/>
                <a:gd name="T13" fmla="*/ 446 h 459"/>
                <a:gd name="T14" fmla="*/ 15 w 366"/>
                <a:gd name="T15" fmla="*/ 412 h 459"/>
                <a:gd name="T16" fmla="*/ 0 w 366"/>
                <a:gd name="T17" fmla="*/ 359 h 459"/>
                <a:gd name="T18" fmla="*/ 4 w 366"/>
                <a:gd name="T19" fmla="*/ 276 h 459"/>
                <a:gd name="T20" fmla="*/ 26 w 366"/>
                <a:gd name="T21" fmla="*/ 228 h 459"/>
                <a:gd name="T22" fmla="*/ 67 w 366"/>
                <a:gd name="T23" fmla="*/ 199 h 459"/>
                <a:gd name="T24" fmla="*/ 125 w 366"/>
                <a:gd name="T25" fmla="*/ 190 h 459"/>
                <a:gd name="T26" fmla="*/ 290 w 366"/>
                <a:gd name="T27" fmla="*/ 116 h 459"/>
                <a:gd name="T28" fmla="*/ 281 w 366"/>
                <a:gd name="T29" fmla="*/ 81 h 459"/>
                <a:gd name="T30" fmla="*/ 257 w 366"/>
                <a:gd name="T31" fmla="*/ 65 h 459"/>
                <a:gd name="T32" fmla="*/ 219 w 366"/>
                <a:gd name="T33" fmla="*/ 60 h 459"/>
                <a:gd name="T34" fmla="*/ 29 w 366"/>
                <a:gd name="T35" fmla="*/ 20 h 459"/>
                <a:gd name="T36" fmla="*/ 80 w 366"/>
                <a:gd name="T37" fmla="*/ 4 h 459"/>
                <a:gd name="T38" fmla="*/ 134 w 366"/>
                <a:gd name="T39" fmla="*/ 0 h 459"/>
                <a:gd name="T40" fmla="*/ 254 w 366"/>
                <a:gd name="T41" fmla="*/ 2 h 459"/>
                <a:gd name="T42" fmla="*/ 299 w 366"/>
                <a:gd name="T43" fmla="*/ 13 h 459"/>
                <a:gd name="T44" fmla="*/ 335 w 366"/>
                <a:gd name="T45" fmla="*/ 38 h 459"/>
                <a:gd name="T46" fmla="*/ 353 w 366"/>
                <a:gd name="T47" fmla="*/ 81 h 459"/>
                <a:gd name="T48" fmla="*/ 357 w 366"/>
                <a:gd name="T49" fmla="*/ 303 h 459"/>
                <a:gd name="T50" fmla="*/ 358 w 366"/>
                <a:gd name="T51" fmla="*/ 385 h 459"/>
                <a:gd name="T52" fmla="*/ 366 w 366"/>
                <a:gd name="T53" fmla="*/ 448 h 459"/>
                <a:gd name="T54" fmla="*/ 290 w 366"/>
                <a:gd name="T55" fmla="*/ 240 h 459"/>
                <a:gd name="T56" fmla="*/ 109 w 366"/>
                <a:gd name="T57" fmla="*/ 242 h 459"/>
                <a:gd name="T58" fmla="*/ 78 w 366"/>
                <a:gd name="T59" fmla="*/ 258 h 459"/>
                <a:gd name="T60" fmla="*/ 67 w 366"/>
                <a:gd name="T61" fmla="*/ 298 h 459"/>
                <a:gd name="T62" fmla="*/ 71 w 366"/>
                <a:gd name="T63" fmla="*/ 370 h 459"/>
                <a:gd name="T64" fmla="*/ 93 w 366"/>
                <a:gd name="T65" fmla="*/ 395 h 459"/>
                <a:gd name="T66" fmla="*/ 127 w 366"/>
                <a:gd name="T67" fmla="*/ 403 h 459"/>
                <a:gd name="T68" fmla="*/ 236 w 366"/>
                <a:gd name="T69" fmla="*/ 401 h 459"/>
                <a:gd name="T70" fmla="*/ 266 w 366"/>
                <a:gd name="T71" fmla="*/ 388 h 459"/>
                <a:gd name="T72" fmla="*/ 286 w 366"/>
                <a:gd name="T73" fmla="*/ 356 h 459"/>
                <a:gd name="T74" fmla="*/ 290 w 366"/>
                <a:gd name="T75" fmla="*/ 240 h 4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6" h="459">
                  <a:moveTo>
                    <a:pt x="306" y="448"/>
                  </a:moveTo>
                  <a:lnTo>
                    <a:pt x="304" y="439"/>
                  </a:lnTo>
                  <a:lnTo>
                    <a:pt x="304" y="431"/>
                  </a:lnTo>
                  <a:lnTo>
                    <a:pt x="302" y="422"/>
                  </a:lnTo>
                  <a:lnTo>
                    <a:pt x="301" y="406"/>
                  </a:lnTo>
                  <a:lnTo>
                    <a:pt x="299" y="406"/>
                  </a:lnTo>
                  <a:lnTo>
                    <a:pt x="288" y="422"/>
                  </a:lnTo>
                  <a:lnTo>
                    <a:pt x="273" y="437"/>
                  </a:lnTo>
                  <a:lnTo>
                    <a:pt x="254" y="448"/>
                  </a:lnTo>
                  <a:lnTo>
                    <a:pt x="230" y="455"/>
                  </a:lnTo>
                  <a:lnTo>
                    <a:pt x="201" y="459"/>
                  </a:lnTo>
                  <a:lnTo>
                    <a:pt x="114" y="459"/>
                  </a:lnTo>
                  <a:lnTo>
                    <a:pt x="82" y="455"/>
                  </a:lnTo>
                  <a:lnTo>
                    <a:pt x="55" y="446"/>
                  </a:lnTo>
                  <a:lnTo>
                    <a:pt x="33" y="431"/>
                  </a:lnTo>
                  <a:lnTo>
                    <a:pt x="15" y="412"/>
                  </a:lnTo>
                  <a:lnTo>
                    <a:pt x="4" y="388"/>
                  </a:lnTo>
                  <a:lnTo>
                    <a:pt x="0" y="359"/>
                  </a:lnTo>
                  <a:lnTo>
                    <a:pt x="0" y="309"/>
                  </a:lnTo>
                  <a:lnTo>
                    <a:pt x="4" y="276"/>
                  </a:lnTo>
                  <a:lnTo>
                    <a:pt x="11" y="249"/>
                  </a:lnTo>
                  <a:lnTo>
                    <a:pt x="26" y="228"/>
                  </a:lnTo>
                  <a:lnTo>
                    <a:pt x="44" y="211"/>
                  </a:lnTo>
                  <a:lnTo>
                    <a:pt x="67" y="199"/>
                  </a:lnTo>
                  <a:lnTo>
                    <a:pt x="94" y="193"/>
                  </a:lnTo>
                  <a:lnTo>
                    <a:pt x="125" y="190"/>
                  </a:lnTo>
                  <a:lnTo>
                    <a:pt x="290" y="190"/>
                  </a:lnTo>
                  <a:lnTo>
                    <a:pt x="290" y="116"/>
                  </a:lnTo>
                  <a:lnTo>
                    <a:pt x="286" y="96"/>
                  </a:lnTo>
                  <a:lnTo>
                    <a:pt x="281" y="81"/>
                  </a:lnTo>
                  <a:lnTo>
                    <a:pt x="270" y="71"/>
                  </a:lnTo>
                  <a:lnTo>
                    <a:pt x="257" y="65"/>
                  </a:lnTo>
                  <a:lnTo>
                    <a:pt x="239" y="62"/>
                  </a:lnTo>
                  <a:lnTo>
                    <a:pt x="219" y="60"/>
                  </a:lnTo>
                  <a:lnTo>
                    <a:pt x="29" y="60"/>
                  </a:lnTo>
                  <a:lnTo>
                    <a:pt x="29" y="20"/>
                  </a:lnTo>
                  <a:lnTo>
                    <a:pt x="53" y="9"/>
                  </a:lnTo>
                  <a:lnTo>
                    <a:pt x="80" y="4"/>
                  </a:lnTo>
                  <a:lnTo>
                    <a:pt x="109" y="0"/>
                  </a:lnTo>
                  <a:lnTo>
                    <a:pt x="134" y="0"/>
                  </a:lnTo>
                  <a:lnTo>
                    <a:pt x="228" y="0"/>
                  </a:lnTo>
                  <a:lnTo>
                    <a:pt x="254" y="2"/>
                  </a:lnTo>
                  <a:lnTo>
                    <a:pt x="277" y="6"/>
                  </a:lnTo>
                  <a:lnTo>
                    <a:pt x="299" y="13"/>
                  </a:lnTo>
                  <a:lnTo>
                    <a:pt x="319" y="24"/>
                  </a:lnTo>
                  <a:lnTo>
                    <a:pt x="335" y="38"/>
                  </a:lnTo>
                  <a:lnTo>
                    <a:pt x="346" y="56"/>
                  </a:lnTo>
                  <a:lnTo>
                    <a:pt x="353" y="81"/>
                  </a:lnTo>
                  <a:lnTo>
                    <a:pt x="357" y="110"/>
                  </a:lnTo>
                  <a:lnTo>
                    <a:pt x="357" y="303"/>
                  </a:lnTo>
                  <a:lnTo>
                    <a:pt x="357" y="348"/>
                  </a:lnTo>
                  <a:lnTo>
                    <a:pt x="358" y="385"/>
                  </a:lnTo>
                  <a:lnTo>
                    <a:pt x="362" y="417"/>
                  </a:lnTo>
                  <a:lnTo>
                    <a:pt x="366" y="448"/>
                  </a:lnTo>
                  <a:lnTo>
                    <a:pt x="306" y="448"/>
                  </a:lnTo>
                  <a:close/>
                  <a:moveTo>
                    <a:pt x="290" y="240"/>
                  </a:moveTo>
                  <a:lnTo>
                    <a:pt x="131" y="240"/>
                  </a:lnTo>
                  <a:lnTo>
                    <a:pt x="109" y="242"/>
                  </a:lnTo>
                  <a:lnTo>
                    <a:pt x="91" y="249"/>
                  </a:lnTo>
                  <a:lnTo>
                    <a:pt x="78" y="258"/>
                  </a:lnTo>
                  <a:lnTo>
                    <a:pt x="71" y="275"/>
                  </a:lnTo>
                  <a:lnTo>
                    <a:pt x="67" y="298"/>
                  </a:lnTo>
                  <a:lnTo>
                    <a:pt x="67" y="350"/>
                  </a:lnTo>
                  <a:lnTo>
                    <a:pt x="71" y="370"/>
                  </a:lnTo>
                  <a:lnTo>
                    <a:pt x="80" y="385"/>
                  </a:lnTo>
                  <a:lnTo>
                    <a:pt x="93" y="395"/>
                  </a:lnTo>
                  <a:lnTo>
                    <a:pt x="109" y="401"/>
                  </a:lnTo>
                  <a:lnTo>
                    <a:pt x="127" y="403"/>
                  </a:lnTo>
                  <a:lnTo>
                    <a:pt x="217" y="403"/>
                  </a:lnTo>
                  <a:lnTo>
                    <a:pt x="236" y="401"/>
                  </a:lnTo>
                  <a:lnTo>
                    <a:pt x="252" y="397"/>
                  </a:lnTo>
                  <a:lnTo>
                    <a:pt x="266" y="388"/>
                  </a:lnTo>
                  <a:lnTo>
                    <a:pt x="279" y="374"/>
                  </a:lnTo>
                  <a:lnTo>
                    <a:pt x="286" y="356"/>
                  </a:lnTo>
                  <a:lnTo>
                    <a:pt x="290" y="330"/>
                  </a:lnTo>
                  <a:lnTo>
                    <a:pt x="290" y="240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8" name="Freeform 80"/>
            <p:cNvSpPr>
              <a:spLocks noChangeAspect="1"/>
            </p:cNvSpPr>
            <p:nvPr/>
          </p:nvSpPr>
          <p:spPr bwMode="auto">
            <a:xfrm>
              <a:off x="8617" y="10015"/>
              <a:ext cx="360" cy="448"/>
            </a:xfrm>
            <a:custGeom>
              <a:avLst/>
              <a:gdLst>
                <a:gd name="T0" fmla="*/ 293 w 360"/>
                <a:gd name="T1" fmla="*/ 448 h 448"/>
                <a:gd name="T2" fmla="*/ 293 w 360"/>
                <a:gd name="T3" fmla="*/ 107 h 448"/>
                <a:gd name="T4" fmla="*/ 289 w 360"/>
                <a:gd name="T5" fmla="*/ 87 h 448"/>
                <a:gd name="T6" fmla="*/ 280 w 360"/>
                <a:gd name="T7" fmla="*/ 74 h 448"/>
                <a:gd name="T8" fmla="*/ 267 w 360"/>
                <a:gd name="T9" fmla="*/ 67 h 448"/>
                <a:gd name="T10" fmla="*/ 253 w 360"/>
                <a:gd name="T11" fmla="*/ 62 h 448"/>
                <a:gd name="T12" fmla="*/ 237 w 360"/>
                <a:gd name="T13" fmla="*/ 60 h 448"/>
                <a:gd name="T14" fmla="*/ 168 w 360"/>
                <a:gd name="T15" fmla="*/ 60 h 448"/>
                <a:gd name="T16" fmla="*/ 136 w 360"/>
                <a:gd name="T17" fmla="*/ 62 h 448"/>
                <a:gd name="T18" fmla="*/ 107 w 360"/>
                <a:gd name="T19" fmla="*/ 65 h 448"/>
                <a:gd name="T20" fmla="*/ 83 w 360"/>
                <a:gd name="T21" fmla="*/ 69 h 448"/>
                <a:gd name="T22" fmla="*/ 67 w 360"/>
                <a:gd name="T23" fmla="*/ 72 h 448"/>
                <a:gd name="T24" fmla="*/ 67 w 360"/>
                <a:gd name="T25" fmla="*/ 448 h 448"/>
                <a:gd name="T26" fmla="*/ 0 w 360"/>
                <a:gd name="T27" fmla="*/ 448 h 448"/>
                <a:gd name="T28" fmla="*/ 0 w 360"/>
                <a:gd name="T29" fmla="*/ 9 h 448"/>
                <a:gd name="T30" fmla="*/ 63 w 360"/>
                <a:gd name="T31" fmla="*/ 9 h 448"/>
                <a:gd name="T32" fmla="*/ 67 w 360"/>
                <a:gd name="T33" fmla="*/ 40 h 448"/>
                <a:gd name="T34" fmla="*/ 92 w 360"/>
                <a:gd name="T35" fmla="*/ 22 h 448"/>
                <a:gd name="T36" fmla="*/ 121 w 360"/>
                <a:gd name="T37" fmla="*/ 9 h 448"/>
                <a:gd name="T38" fmla="*/ 152 w 360"/>
                <a:gd name="T39" fmla="*/ 2 h 448"/>
                <a:gd name="T40" fmla="*/ 183 w 360"/>
                <a:gd name="T41" fmla="*/ 0 h 448"/>
                <a:gd name="T42" fmla="*/ 249 w 360"/>
                <a:gd name="T43" fmla="*/ 0 h 448"/>
                <a:gd name="T44" fmla="*/ 275 w 360"/>
                <a:gd name="T45" fmla="*/ 2 h 448"/>
                <a:gd name="T46" fmla="*/ 296 w 360"/>
                <a:gd name="T47" fmla="*/ 6 h 448"/>
                <a:gd name="T48" fmla="*/ 318 w 360"/>
                <a:gd name="T49" fmla="*/ 15 h 448"/>
                <a:gd name="T50" fmla="*/ 334 w 360"/>
                <a:gd name="T51" fmla="*/ 29 h 448"/>
                <a:gd name="T52" fmla="*/ 349 w 360"/>
                <a:gd name="T53" fmla="*/ 47 h 448"/>
                <a:gd name="T54" fmla="*/ 358 w 360"/>
                <a:gd name="T55" fmla="*/ 71 h 448"/>
                <a:gd name="T56" fmla="*/ 360 w 360"/>
                <a:gd name="T57" fmla="*/ 98 h 448"/>
                <a:gd name="T58" fmla="*/ 360 w 360"/>
                <a:gd name="T59" fmla="*/ 448 h 448"/>
                <a:gd name="T60" fmla="*/ 293 w 360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0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6" y="62"/>
                  </a:lnTo>
                  <a:lnTo>
                    <a:pt x="107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0" y="98"/>
                  </a:lnTo>
                  <a:lnTo>
                    <a:pt x="360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29" name="Freeform 81"/>
            <p:cNvSpPr>
              <a:spLocks noChangeAspect="1" noEditPoints="1"/>
            </p:cNvSpPr>
            <p:nvPr/>
          </p:nvSpPr>
          <p:spPr bwMode="auto">
            <a:xfrm>
              <a:off x="9107" y="9846"/>
              <a:ext cx="361" cy="628"/>
            </a:xfrm>
            <a:custGeom>
              <a:avLst/>
              <a:gdLst>
                <a:gd name="T0" fmla="*/ 302 w 361"/>
                <a:gd name="T1" fmla="*/ 617 h 628"/>
                <a:gd name="T2" fmla="*/ 295 w 361"/>
                <a:gd name="T3" fmla="*/ 584 h 628"/>
                <a:gd name="T4" fmla="*/ 269 w 361"/>
                <a:gd name="T5" fmla="*/ 606 h 628"/>
                <a:gd name="T6" fmla="*/ 240 w 361"/>
                <a:gd name="T7" fmla="*/ 619 h 628"/>
                <a:gd name="T8" fmla="*/ 210 w 361"/>
                <a:gd name="T9" fmla="*/ 626 h 628"/>
                <a:gd name="T10" fmla="*/ 177 w 361"/>
                <a:gd name="T11" fmla="*/ 628 h 628"/>
                <a:gd name="T12" fmla="*/ 107 w 361"/>
                <a:gd name="T13" fmla="*/ 628 h 628"/>
                <a:gd name="T14" fmla="*/ 87 w 361"/>
                <a:gd name="T15" fmla="*/ 626 h 628"/>
                <a:gd name="T16" fmla="*/ 65 w 361"/>
                <a:gd name="T17" fmla="*/ 620 h 628"/>
                <a:gd name="T18" fmla="*/ 45 w 361"/>
                <a:gd name="T19" fmla="*/ 613 h 628"/>
                <a:gd name="T20" fmla="*/ 27 w 361"/>
                <a:gd name="T21" fmla="*/ 599 h 628"/>
                <a:gd name="T22" fmla="*/ 13 w 361"/>
                <a:gd name="T23" fmla="*/ 581 h 628"/>
                <a:gd name="T24" fmla="*/ 3 w 361"/>
                <a:gd name="T25" fmla="*/ 557 h 628"/>
                <a:gd name="T26" fmla="*/ 0 w 361"/>
                <a:gd name="T27" fmla="*/ 527 h 628"/>
                <a:gd name="T28" fmla="*/ 0 w 361"/>
                <a:gd name="T29" fmla="*/ 292 h 628"/>
                <a:gd name="T30" fmla="*/ 3 w 361"/>
                <a:gd name="T31" fmla="*/ 259 h 628"/>
                <a:gd name="T32" fmla="*/ 13 w 361"/>
                <a:gd name="T33" fmla="*/ 232 h 628"/>
                <a:gd name="T34" fmla="*/ 27 w 361"/>
                <a:gd name="T35" fmla="*/ 211 h 628"/>
                <a:gd name="T36" fmla="*/ 45 w 361"/>
                <a:gd name="T37" fmla="*/ 193 h 628"/>
                <a:gd name="T38" fmla="*/ 69 w 361"/>
                <a:gd name="T39" fmla="*/ 180 h 628"/>
                <a:gd name="T40" fmla="*/ 96 w 361"/>
                <a:gd name="T41" fmla="*/ 171 h 628"/>
                <a:gd name="T42" fmla="*/ 126 w 361"/>
                <a:gd name="T43" fmla="*/ 169 h 628"/>
                <a:gd name="T44" fmla="*/ 190 w 361"/>
                <a:gd name="T45" fmla="*/ 169 h 628"/>
                <a:gd name="T46" fmla="*/ 220 w 361"/>
                <a:gd name="T47" fmla="*/ 171 h 628"/>
                <a:gd name="T48" fmla="*/ 249 w 361"/>
                <a:gd name="T49" fmla="*/ 180 h 628"/>
                <a:gd name="T50" fmla="*/ 275 w 361"/>
                <a:gd name="T51" fmla="*/ 191 h 628"/>
                <a:gd name="T52" fmla="*/ 295 w 361"/>
                <a:gd name="T53" fmla="*/ 207 h 628"/>
                <a:gd name="T54" fmla="*/ 295 w 361"/>
                <a:gd name="T55" fmla="*/ 0 h 628"/>
                <a:gd name="T56" fmla="*/ 361 w 361"/>
                <a:gd name="T57" fmla="*/ 0 h 628"/>
                <a:gd name="T58" fmla="*/ 361 w 361"/>
                <a:gd name="T59" fmla="*/ 617 h 628"/>
                <a:gd name="T60" fmla="*/ 302 w 361"/>
                <a:gd name="T61" fmla="*/ 617 h 628"/>
                <a:gd name="T62" fmla="*/ 295 w 361"/>
                <a:gd name="T63" fmla="*/ 256 h 628"/>
                <a:gd name="T64" fmla="*/ 275 w 361"/>
                <a:gd name="T65" fmla="*/ 247 h 628"/>
                <a:gd name="T66" fmla="*/ 249 w 361"/>
                <a:gd name="T67" fmla="*/ 238 h 628"/>
                <a:gd name="T68" fmla="*/ 219 w 361"/>
                <a:gd name="T69" fmla="*/ 231 h 628"/>
                <a:gd name="T70" fmla="*/ 182 w 361"/>
                <a:gd name="T71" fmla="*/ 229 h 628"/>
                <a:gd name="T72" fmla="*/ 119 w 361"/>
                <a:gd name="T73" fmla="*/ 229 h 628"/>
                <a:gd name="T74" fmla="*/ 108 w 361"/>
                <a:gd name="T75" fmla="*/ 229 h 628"/>
                <a:gd name="T76" fmla="*/ 96 w 361"/>
                <a:gd name="T77" fmla="*/ 232 h 628"/>
                <a:gd name="T78" fmla="*/ 85 w 361"/>
                <a:gd name="T79" fmla="*/ 240 h 628"/>
                <a:gd name="T80" fmla="*/ 76 w 361"/>
                <a:gd name="T81" fmla="*/ 252 h 628"/>
                <a:gd name="T82" fmla="*/ 70 w 361"/>
                <a:gd name="T83" fmla="*/ 268 h 628"/>
                <a:gd name="T84" fmla="*/ 69 w 361"/>
                <a:gd name="T85" fmla="*/ 290 h 628"/>
                <a:gd name="T86" fmla="*/ 69 w 361"/>
                <a:gd name="T87" fmla="*/ 512 h 628"/>
                <a:gd name="T88" fmla="*/ 70 w 361"/>
                <a:gd name="T89" fmla="*/ 534 h 628"/>
                <a:gd name="T90" fmla="*/ 78 w 361"/>
                <a:gd name="T91" fmla="*/ 550 h 628"/>
                <a:gd name="T92" fmla="*/ 88 w 361"/>
                <a:gd name="T93" fmla="*/ 559 h 628"/>
                <a:gd name="T94" fmla="*/ 103 w 361"/>
                <a:gd name="T95" fmla="*/ 564 h 628"/>
                <a:gd name="T96" fmla="*/ 116 w 361"/>
                <a:gd name="T97" fmla="*/ 566 h 628"/>
                <a:gd name="T98" fmla="*/ 130 w 361"/>
                <a:gd name="T99" fmla="*/ 566 h 628"/>
                <a:gd name="T100" fmla="*/ 181 w 361"/>
                <a:gd name="T101" fmla="*/ 566 h 628"/>
                <a:gd name="T102" fmla="*/ 220 w 361"/>
                <a:gd name="T103" fmla="*/ 564 h 628"/>
                <a:gd name="T104" fmla="*/ 251 w 361"/>
                <a:gd name="T105" fmla="*/ 561 h 628"/>
                <a:gd name="T106" fmla="*/ 276 w 361"/>
                <a:gd name="T107" fmla="*/ 555 h 628"/>
                <a:gd name="T108" fmla="*/ 295 w 361"/>
                <a:gd name="T109" fmla="*/ 552 h 628"/>
                <a:gd name="T110" fmla="*/ 295 w 361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1" h="628">
                  <a:moveTo>
                    <a:pt x="302" y="617"/>
                  </a:moveTo>
                  <a:lnTo>
                    <a:pt x="295" y="584"/>
                  </a:lnTo>
                  <a:lnTo>
                    <a:pt x="269" y="606"/>
                  </a:lnTo>
                  <a:lnTo>
                    <a:pt x="240" y="619"/>
                  </a:lnTo>
                  <a:lnTo>
                    <a:pt x="210" y="626"/>
                  </a:lnTo>
                  <a:lnTo>
                    <a:pt x="177" y="628"/>
                  </a:lnTo>
                  <a:lnTo>
                    <a:pt x="107" y="628"/>
                  </a:lnTo>
                  <a:lnTo>
                    <a:pt x="87" y="626"/>
                  </a:lnTo>
                  <a:lnTo>
                    <a:pt x="65" y="620"/>
                  </a:lnTo>
                  <a:lnTo>
                    <a:pt x="45" y="613"/>
                  </a:lnTo>
                  <a:lnTo>
                    <a:pt x="27" y="599"/>
                  </a:lnTo>
                  <a:lnTo>
                    <a:pt x="13" y="581"/>
                  </a:lnTo>
                  <a:lnTo>
                    <a:pt x="3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3" y="259"/>
                  </a:lnTo>
                  <a:lnTo>
                    <a:pt x="13" y="232"/>
                  </a:lnTo>
                  <a:lnTo>
                    <a:pt x="27" y="211"/>
                  </a:lnTo>
                  <a:lnTo>
                    <a:pt x="45" y="193"/>
                  </a:lnTo>
                  <a:lnTo>
                    <a:pt x="69" y="180"/>
                  </a:lnTo>
                  <a:lnTo>
                    <a:pt x="96" y="171"/>
                  </a:lnTo>
                  <a:lnTo>
                    <a:pt x="126" y="169"/>
                  </a:lnTo>
                  <a:lnTo>
                    <a:pt x="190" y="169"/>
                  </a:lnTo>
                  <a:lnTo>
                    <a:pt x="220" y="171"/>
                  </a:lnTo>
                  <a:lnTo>
                    <a:pt x="249" y="180"/>
                  </a:lnTo>
                  <a:lnTo>
                    <a:pt x="275" y="191"/>
                  </a:lnTo>
                  <a:lnTo>
                    <a:pt x="295" y="207"/>
                  </a:lnTo>
                  <a:lnTo>
                    <a:pt x="295" y="0"/>
                  </a:lnTo>
                  <a:lnTo>
                    <a:pt x="361" y="0"/>
                  </a:lnTo>
                  <a:lnTo>
                    <a:pt x="361" y="617"/>
                  </a:lnTo>
                  <a:lnTo>
                    <a:pt x="302" y="617"/>
                  </a:lnTo>
                  <a:close/>
                  <a:moveTo>
                    <a:pt x="295" y="256"/>
                  </a:moveTo>
                  <a:lnTo>
                    <a:pt x="275" y="247"/>
                  </a:lnTo>
                  <a:lnTo>
                    <a:pt x="249" y="238"/>
                  </a:lnTo>
                  <a:lnTo>
                    <a:pt x="219" y="231"/>
                  </a:lnTo>
                  <a:lnTo>
                    <a:pt x="182" y="229"/>
                  </a:lnTo>
                  <a:lnTo>
                    <a:pt x="119" y="229"/>
                  </a:lnTo>
                  <a:lnTo>
                    <a:pt x="108" y="229"/>
                  </a:lnTo>
                  <a:lnTo>
                    <a:pt x="96" y="232"/>
                  </a:lnTo>
                  <a:lnTo>
                    <a:pt x="85" y="240"/>
                  </a:lnTo>
                  <a:lnTo>
                    <a:pt x="76" y="252"/>
                  </a:lnTo>
                  <a:lnTo>
                    <a:pt x="70" y="268"/>
                  </a:lnTo>
                  <a:lnTo>
                    <a:pt x="69" y="290"/>
                  </a:lnTo>
                  <a:lnTo>
                    <a:pt x="69" y="512"/>
                  </a:lnTo>
                  <a:lnTo>
                    <a:pt x="70" y="534"/>
                  </a:lnTo>
                  <a:lnTo>
                    <a:pt x="78" y="550"/>
                  </a:lnTo>
                  <a:lnTo>
                    <a:pt x="88" y="559"/>
                  </a:lnTo>
                  <a:lnTo>
                    <a:pt x="103" y="564"/>
                  </a:lnTo>
                  <a:lnTo>
                    <a:pt x="116" y="566"/>
                  </a:lnTo>
                  <a:lnTo>
                    <a:pt x="130" y="566"/>
                  </a:lnTo>
                  <a:lnTo>
                    <a:pt x="181" y="566"/>
                  </a:lnTo>
                  <a:lnTo>
                    <a:pt x="220" y="564"/>
                  </a:lnTo>
                  <a:lnTo>
                    <a:pt x="251" y="561"/>
                  </a:lnTo>
                  <a:lnTo>
                    <a:pt x="276" y="555"/>
                  </a:lnTo>
                  <a:lnTo>
                    <a:pt x="295" y="552"/>
                  </a:lnTo>
                  <a:lnTo>
                    <a:pt x="295" y="256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</p:grpSp>
      <p:sp>
        <p:nvSpPr>
          <p:cNvPr id="39024" name="Rectangle 112"/>
          <p:cNvSpPr>
            <a:spLocks noGrp="1" noChangeArrowheads="1"/>
          </p:cNvSpPr>
          <p:nvPr>
            <p:ph type="ctrTitle" sz="quarter"/>
          </p:nvPr>
        </p:nvSpPr>
        <p:spPr>
          <a:xfrm>
            <a:off x="1198034" y="3813176"/>
            <a:ext cx="9836151" cy="1439863"/>
          </a:xfrm>
        </p:spPr>
        <p:txBody>
          <a:bodyPr/>
          <a:lstStyle>
            <a:lvl1pPr>
              <a:lnSpc>
                <a:spcPct val="100000"/>
              </a:lnSpc>
              <a:spcAft>
                <a:spcPct val="20000"/>
              </a:spcAft>
              <a:defRPr sz="43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altLang="da-DK" noProof="0"/>
              <a:t>Klik for at redigere i master</a:t>
            </a:r>
          </a:p>
        </p:txBody>
      </p:sp>
      <p:sp>
        <p:nvSpPr>
          <p:cNvPr id="39025" name="Rectangle 1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98034" y="5397500"/>
            <a:ext cx="9836151" cy="719138"/>
          </a:xfrm>
        </p:spPr>
        <p:txBody>
          <a:bodyPr anchor="t"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pPr lvl="0"/>
            <a:r>
              <a:rPr lang="da-DK" altLang="da-DK" noProof="0"/>
              <a:t>Klik for at redigere i master</a:t>
            </a:r>
          </a:p>
        </p:txBody>
      </p:sp>
      <p:sp>
        <p:nvSpPr>
          <p:cNvPr id="30" name="Rectangle 8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a-DK" altLang="da-DK"/>
              <a:t>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221017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506B-3E07-4464-89EC-38E06700D0D5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105016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151CA-0747-4F21-8B2E-7DCE9AA2ADE8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105645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58850" y="2159001"/>
            <a:ext cx="4696883" cy="401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58934" y="2159001"/>
            <a:ext cx="4696884" cy="4010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025A5-7F6A-45C8-AAE6-6A013D76E066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261265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78F2C34-614D-41D4-95D3-16FA5216C09B}"/>
              </a:ext>
            </a:extLst>
          </p:cNvPr>
          <p:cNvSpPr/>
          <p:nvPr userDrawn="1"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>
              <a:solidFill>
                <a:srgbClr val="B70C0A"/>
              </a:solidFill>
            </a:endParaRP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E3A55C3B-E0BF-47E9-8F53-75F2D240A3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6000" y="6386400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D. MMMM </a:t>
            </a:r>
            <a:r>
              <a:rPr lang="da-DK" dirty="0" err="1"/>
              <a:t>åååå</a:t>
            </a:r>
            <a:endParaRPr lang="da-DK" dirty="0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AB259B1D-1FC6-4534-BBCA-1A528E273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000" y="1224000"/>
            <a:ext cx="10332000" cy="1944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lnSpc>
                <a:spcPct val="100000"/>
              </a:lnSpc>
              <a:defRPr sz="63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9839372C-C9D4-4435-BF07-0F3BB9ABF0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000" y="3455462"/>
            <a:ext cx="10332000" cy="151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3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pic>
        <p:nvPicPr>
          <p:cNvPr id="12" name="Billede 11" descr="LOGO_Midttrafik_hvid.png">
            <a:extLst>
              <a:ext uri="{FF2B5EF4-FFF2-40B4-BE49-F238E27FC236}">
                <a16:creationId xmlns:a16="http://schemas.microsoft.com/office/drawing/2014/main" id="{8D8F35F5-9CCC-4ED6-9199-DF2D914F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00" y="5796001"/>
            <a:ext cx="2172984" cy="7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0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5CBCC-D662-4411-B939-9F9171486F9A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1430362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7C6DB-38E5-4E12-9738-5B3670849631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859208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3D4CE-8F15-4C54-AE8C-93FBD96E5552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872243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930B2-6713-4E16-A2CC-D452DAA35CF3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611270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656CA-88ED-4759-8CE7-B4DA580A36BC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4164993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AAB9-9D46-4C6D-923F-FE4D44975753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1579636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157633" y="1187451"/>
            <a:ext cx="2398184" cy="498157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958851" y="1187451"/>
            <a:ext cx="6995583" cy="498157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A4648-7917-4B8F-8434-C3410913AE08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</p:spTree>
    <p:extLst>
      <p:ext uri="{BB962C8B-B14F-4D97-AF65-F5344CB8AC3E}">
        <p14:creationId xmlns:p14="http://schemas.microsoft.com/office/powerpoint/2010/main" val="288106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LOGO_Midttrafik.png">
            <a:extLst>
              <a:ext uri="{FF2B5EF4-FFF2-40B4-BE49-F238E27FC236}">
                <a16:creationId xmlns:a16="http://schemas.microsoft.com/office/drawing/2014/main" id="{C6F768E3-A0C3-4E4A-BC95-D2EC30B51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000" y="5796000"/>
            <a:ext cx="2176551" cy="750084"/>
          </a:xfrm>
          <a:prstGeom prst="rect">
            <a:avLst/>
          </a:prstGeom>
        </p:spPr>
      </p:pic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A97098-76D8-4DF6-811B-39C9DDC05E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2192000" cy="45000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Titel 7">
            <a:extLst>
              <a:ext uri="{FF2B5EF4-FFF2-40B4-BE49-F238E27FC236}">
                <a16:creationId xmlns:a16="http://schemas.microsoft.com/office/drawing/2014/main" id="{09ED137F-EA41-47DA-9CE6-4EAC8D78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4716001"/>
            <a:ext cx="6912000" cy="105453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algn="l">
              <a:lnSpc>
                <a:spcPct val="100000"/>
              </a:lnSpc>
              <a:defRPr sz="3600" b="1" cap="all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3CB39438-C3B8-4B8B-8F78-72E7DF78C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001" y="6386359"/>
            <a:ext cx="1776593" cy="2494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a-DK" sz="1200" b="0" kern="1200" cap="all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dirty="0"/>
              <a:t>D. MMMM </a:t>
            </a:r>
            <a:r>
              <a:rPr lang="da-DK" dirty="0" err="1"/>
              <a:t>åååå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530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7A97098-76D8-4DF6-811B-39C9DDC05E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12192000" cy="6858001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F7E2B4A6-B8AF-46AE-9924-94AA347EC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4493749"/>
            <a:ext cx="6912000" cy="147600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vert="horz" lIns="288000" tIns="252000" rIns="288000" bIns="288000" anchor="ctr" anchorCtr="0"/>
          <a:lstStyle>
            <a:lvl1pPr algn="l">
              <a:lnSpc>
                <a:spcPct val="100000"/>
              </a:lnSpc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4A94364-138C-4F41-9892-12A788259910}"/>
              </a:ext>
            </a:extLst>
          </p:cNvPr>
          <p:cNvSpPr txBox="1"/>
          <p:nvPr userDrawn="1"/>
        </p:nvSpPr>
        <p:spPr>
          <a:xfrm>
            <a:off x="-1735667" y="-2"/>
            <a:ext cx="1632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000" noProof="0" dirty="0"/>
              <a:t>Sørg for at billedet altid er placeret bag tekstelementet. Hvis billedet lægger sig forrest, </a:t>
            </a:r>
            <a:r>
              <a:rPr lang="da-DK" sz="1000" noProof="0" dirty="0" err="1"/>
              <a:t>højre-klik</a:t>
            </a:r>
            <a:r>
              <a:rPr lang="da-DK" sz="1000" noProof="0" dirty="0"/>
              <a:t> på billedet og vælg </a:t>
            </a:r>
            <a:br>
              <a:rPr lang="da-DK" sz="1000" noProof="0" dirty="0"/>
            </a:br>
            <a:r>
              <a:rPr lang="da-DK" sz="1000" noProof="0" dirty="0"/>
              <a:t>“Placer bagest”,</a:t>
            </a:r>
          </a:p>
        </p:txBody>
      </p:sp>
    </p:spTree>
    <p:extLst>
      <p:ext uri="{BB962C8B-B14F-4D97-AF65-F5344CB8AC3E}">
        <p14:creationId xmlns:p14="http://schemas.microsoft.com/office/powerpoint/2010/main" val="223384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a-DK"/>
              <a:t>Fagligt Forum 13. oktober 2022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936000" y="6408001"/>
            <a:ext cx="409983" cy="365125"/>
          </a:xfrm>
        </p:spPr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9" name="Billede 18" descr="LOGO_Midttrafik.jpg">
            <a:extLst>
              <a:ext uri="{FF2B5EF4-FFF2-40B4-BE49-F238E27FC236}">
                <a16:creationId xmlns:a16="http://schemas.microsoft.com/office/drawing/2014/main" id="{0734EA9D-FA29-4FFF-9296-78869F55E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Agenda overskrift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10332000" cy="4500000"/>
          </a:xfrm>
        </p:spPr>
        <p:txBody>
          <a:bodyPr/>
          <a:lstStyle>
            <a:lvl1pPr>
              <a:spcBef>
                <a:spcPts val="2400"/>
              </a:spcBef>
              <a:buClr>
                <a:schemeClr val="accent2"/>
              </a:buClr>
              <a:defRPr sz="2200"/>
            </a:lvl1pPr>
            <a:lvl2pPr>
              <a:spcBef>
                <a:spcPts val="1200"/>
              </a:spcBef>
              <a:defRPr sz="1800"/>
            </a:lvl2pPr>
            <a:lvl3pPr marL="576000" indent="0">
              <a:spcBef>
                <a:spcPts val="600"/>
              </a:spcBef>
              <a:buNone/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349531F-3EAD-45BB-8F43-5969301394B9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0729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, 1 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Fagligt Forum 13. oktober 2022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7FA096C2-57D6-4566-A7FD-FFA6D63AA0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103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Titel 7">
            <a:extLst>
              <a:ext uri="{FF2B5EF4-FFF2-40B4-BE49-F238E27FC236}">
                <a16:creationId xmlns:a16="http://schemas.microsoft.com/office/drawing/2014/main" id="{E156DC07-D394-45AF-AF60-28F6E5A2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4206672-F74F-482F-9C42-5C673A4CE237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Billede 11" descr="LOGO_Midttrafik.jpg">
            <a:extLst>
              <a:ext uri="{FF2B5EF4-FFF2-40B4-BE49-F238E27FC236}">
                <a16:creationId xmlns:a16="http://schemas.microsoft.com/office/drawing/2014/main" id="{A207DC3F-C445-4FC2-BACB-0F977C91D2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3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, 2 sp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Fagligt Forum 13. oktober 2022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Pladsholder til indhold 13">
            <a:extLst>
              <a:ext uri="{FF2B5EF4-FFF2-40B4-BE49-F238E27FC236}">
                <a16:creationId xmlns:a16="http://schemas.microsoft.com/office/drawing/2014/main" id="{DA51029D-3ED9-4CF9-A5FB-BFE6396A7D2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36000" y="1548000"/>
            <a:ext cx="49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indhold 13">
            <a:extLst>
              <a:ext uri="{FF2B5EF4-FFF2-40B4-BE49-F238E27FC236}">
                <a16:creationId xmlns:a16="http://schemas.microsoft.com/office/drawing/2014/main" id="{508097FF-C0D0-439F-ABC5-1197EFCA12F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21010" y="1548000"/>
            <a:ext cx="4932000" cy="450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CBA6AA6-CEAA-4BAD-AA56-43BD1980C247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Billede 14" descr="LOGO_Midttrafik.jpg">
            <a:extLst>
              <a:ext uri="{FF2B5EF4-FFF2-40B4-BE49-F238E27FC236}">
                <a16:creationId xmlns:a16="http://schemas.microsoft.com/office/drawing/2014/main" id="{FB65AA7B-EDD8-4990-A9B4-F1963014E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2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tekst th., billede t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Fagligt Forum 13. oktober 2022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6000" y="1548000"/>
            <a:ext cx="4932000" cy="4500000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3AFA29F3-C5A9-4782-9901-7FA10908D6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21600" y="1547812"/>
            <a:ext cx="4932000" cy="45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86FC179-0E11-4B8E-9B1B-2A746AEC6F30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Billede 13" descr="LOGO_Midttrafik.jpg">
            <a:extLst>
              <a:ext uri="{FF2B5EF4-FFF2-40B4-BE49-F238E27FC236}">
                <a16:creationId xmlns:a16="http://schemas.microsoft.com/office/drawing/2014/main" id="{AA80837A-2839-47FB-A9EA-5E8217D87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billede th., tekst t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16094" y="1441450"/>
            <a:ext cx="10892367" cy="11557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1B22D263-55D6-4FFA-A8D5-F8F3087E24D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Fagligt Forum 13. oktober 2022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B49ED47D-0062-42EC-802E-35B91D30718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98044D7-E309-4749-B3B1-7F6EF354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da-DK" sz="2400" b="1" kern="1200" cap="all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C63EBAA-1273-4ECC-824A-E80248C705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21600" y="1548000"/>
            <a:ext cx="4932000" cy="4500000"/>
          </a:xfrm>
        </p:spPr>
        <p:txBody>
          <a:bodyPr/>
          <a:lstStyle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3AFA29F3-C5A9-4782-9901-7FA10908D6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6000" y="1548000"/>
            <a:ext cx="4932000" cy="45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ACDF165-9559-48B4-A471-8CBDCCA50CE2}"/>
              </a:ext>
            </a:extLst>
          </p:cNvPr>
          <p:cNvSpPr txBox="1">
            <a:spLocks/>
          </p:cNvSpPr>
          <p:nvPr userDrawn="1"/>
        </p:nvSpPr>
        <p:spPr>
          <a:xfrm>
            <a:off x="716094" y="3004878"/>
            <a:ext cx="10892428" cy="284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kumimoji="0" lang="da-DK" sz="18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Billede 12" descr="LOGO_Midttrafik.jpg">
            <a:extLst>
              <a:ext uri="{FF2B5EF4-FFF2-40B4-BE49-F238E27FC236}">
                <a16:creationId xmlns:a16="http://schemas.microsoft.com/office/drawing/2014/main" id="{FC76D31C-C001-4686-B581-229AC7CF98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6000" y="6228000"/>
            <a:ext cx="1171986" cy="4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0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6F4F133-7D0F-4F72-AC2B-53ED1621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540000"/>
            <a:ext cx="10332000" cy="756000"/>
          </a:xfrm>
          <a:prstGeom prst="rect">
            <a:avLst/>
          </a:prstGeom>
        </p:spPr>
        <p:txBody>
          <a:bodyPr vert="horz" lIns="0" tIns="0" rIns="0" bIns="0" anchor="t" anchorCtr="0"/>
          <a:lstStyle/>
          <a:p>
            <a:pPr lvl="0" algn="l"/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DE3503-B8F7-49BF-B2B8-B4AA00FB1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000" y="1548000"/>
            <a:ext cx="10332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F242A1-9C06-47D8-B059-E29D53275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2000" y="6408001"/>
            <a:ext cx="648335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a-DK"/>
              <a:t>Fagligt Forum 13. oktober 2022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21D6A-0145-4EA8-9041-CB237AC99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000" y="6408001"/>
            <a:ext cx="3960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solidFill>
                  <a:schemeClr val="accent2"/>
                </a:solidFill>
                <a:latin typeface="+mn-lt"/>
              </a:defRPr>
            </a:lvl1pPr>
          </a:lstStyle>
          <a:p>
            <a:fld id="{767C0059-3309-463A-B290-E3AF3EE55A2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758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90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7" r:id="rId10"/>
    <p:sldLayoutId id="2147483686" r:id="rId11"/>
    <p:sldLayoutId id="2147483691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lang="da-DK" sz="2400" b="1" kern="1200" cap="all" dirty="0" smtClean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457200" rtl="0" eaLnBrk="1" latinLnBrk="0" hangingPunct="1">
        <a:spcBef>
          <a:spcPts val="1200"/>
        </a:spcBef>
        <a:buClr>
          <a:schemeClr val="accent2"/>
        </a:buClr>
        <a:buSzPct val="110000"/>
        <a:buFont typeface="Arial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76000" indent="-2880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792000" indent="-216000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80000" indent="-2160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296000" indent="-216000" algn="l" defTabSz="457200" rtl="0" eaLnBrk="1" latinLnBrk="0" hangingPunct="1">
        <a:spcBef>
          <a:spcPts val="600"/>
        </a:spcBef>
        <a:buFont typeface="Arial"/>
        <a:buChar char="»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813" cy="6858000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E91E3F2-A4CD-4156-BB2E-AA623406F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659"/>
            <a:ext cx="10554105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1192028-15AC-4E72-916A-A3CF610F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96684"/>
            <a:ext cx="10554105" cy="25415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FADD5F7-692F-42ED-8AB2-94A8E2077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122" y="6388276"/>
            <a:ext cx="12303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52">
                <a:solidFill>
                  <a:schemeClr val="bg1"/>
                </a:solidFill>
              </a:defRPr>
            </a:lvl1pPr>
          </a:lstStyle>
          <a:p>
            <a:fld id="{10179903-3E5C-45D9-95AB-57A8CC6BE70B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9212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7" r:id="rId2"/>
    <p:sldLayoutId id="2147483732" r:id="rId3"/>
  </p:sldLayoutIdLst>
  <p:hf hd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56565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864017" rtl="0" eaLnBrk="1" latinLnBrk="0" hangingPunct="1">
        <a:lnSpc>
          <a:spcPct val="100000"/>
        </a:lnSpc>
        <a:spcBef>
          <a:spcPts val="0"/>
        </a:spcBef>
        <a:spcAft>
          <a:spcPts val="1417"/>
        </a:spcAft>
        <a:buFont typeface="Symbol" panose="05050102010706020507" pitchFamily="18" charset="2"/>
        <a:buChar char=""/>
        <a:defRPr sz="1600" kern="1200">
          <a:solidFill>
            <a:srgbClr val="565656"/>
          </a:solidFill>
          <a:latin typeface="+mn-lt"/>
          <a:ea typeface="+mn-ea"/>
          <a:cs typeface="+mn-cs"/>
        </a:defRPr>
      </a:lvl1pPr>
      <a:lvl2pPr marL="360000" indent="-180000" algn="l" defTabSz="864017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Symbol" panose="05050102010706020507" pitchFamily="18" charset="2"/>
        <a:buChar char=""/>
        <a:defRPr sz="1600" kern="1200">
          <a:solidFill>
            <a:srgbClr val="565656"/>
          </a:solidFill>
          <a:latin typeface="+mn-lt"/>
          <a:ea typeface="+mn-ea"/>
          <a:cs typeface="+mn-cs"/>
        </a:defRPr>
      </a:lvl2pPr>
      <a:lvl3pPr marL="540000" indent="-180000" algn="l" defTabSz="864017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Symbol" panose="05050102010706020507" pitchFamily="18" charset="2"/>
        <a:buChar char=""/>
        <a:defRPr sz="1600" kern="1200">
          <a:solidFill>
            <a:srgbClr val="565656"/>
          </a:solidFill>
          <a:latin typeface="+mn-lt"/>
          <a:ea typeface="+mn-ea"/>
          <a:cs typeface="+mn-cs"/>
        </a:defRPr>
      </a:lvl3pPr>
      <a:lvl4pPr marL="720000" indent="-180000" algn="l" defTabSz="864017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Symbol" panose="05050102010706020507" pitchFamily="18" charset="2"/>
        <a:buChar char=""/>
        <a:defRPr sz="1600" kern="1200">
          <a:solidFill>
            <a:srgbClr val="565656"/>
          </a:solidFill>
          <a:latin typeface="+mn-lt"/>
          <a:ea typeface="+mn-ea"/>
          <a:cs typeface="+mn-cs"/>
        </a:defRPr>
      </a:lvl4pPr>
      <a:lvl5pPr marL="900000" indent="-180000" algn="l" defTabSz="864017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Symbol" panose="05050102010706020507" pitchFamily="18" charset="2"/>
        <a:buChar char=""/>
        <a:defRPr sz="1600" kern="1200">
          <a:solidFill>
            <a:srgbClr val="565656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0" userDrawn="1">
          <p15:clr>
            <a:srgbClr val="F26B43"/>
          </p15:clr>
        </p15:guide>
        <p15:guide id="2" pos="528" userDrawn="1">
          <p15:clr>
            <a:srgbClr val="F26B43"/>
          </p15:clr>
        </p15:guide>
        <p15:guide id="3" pos="7176" userDrawn="1">
          <p15:clr>
            <a:srgbClr val="F26B43"/>
          </p15:clr>
        </p15:guide>
        <p15:guide id="4" orient="horz" pos="3792" userDrawn="1">
          <p15:clr>
            <a:srgbClr val="F26B43"/>
          </p15:clr>
        </p15:guide>
        <p15:guide id="5" orient="horz" pos="355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58851" y="1187450"/>
            <a:ext cx="95969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titeltypografi i masteren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2159001"/>
            <a:ext cx="9596967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851900" y="6332539"/>
            <a:ext cx="3098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1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F435A9F-F721-4287-96F0-22DD40AD8ABA}" type="slidenum">
              <a:rPr lang="da-DK" altLang="da-DK"/>
              <a:pPr>
                <a:defRPr/>
              </a:pPr>
              <a:t>‹nr.›</a:t>
            </a:fld>
            <a:r>
              <a:rPr lang="da-DK" altLang="da-DK"/>
              <a:t>  ▪  www.regionmidtjylland.dk</a:t>
            </a:r>
          </a:p>
        </p:txBody>
      </p:sp>
      <p:grpSp>
        <p:nvGrpSpPr>
          <p:cNvPr id="1029" name="Group 131"/>
          <p:cNvGrpSpPr>
            <a:grpSpLocks noChangeAspect="1"/>
          </p:cNvGrpSpPr>
          <p:nvPr/>
        </p:nvGrpSpPr>
        <p:grpSpPr bwMode="auto">
          <a:xfrm>
            <a:off x="10502901" y="196850"/>
            <a:ext cx="1428751" cy="520700"/>
            <a:chOff x="2425" y="7208"/>
            <a:chExt cx="7069" cy="3441"/>
          </a:xfrm>
        </p:grpSpPr>
        <p:sp>
          <p:nvSpPr>
            <p:cNvPr id="1030" name="Freeform 132"/>
            <p:cNvSpPr>
              <a:spLocks noChangeAspect="1"/>
            </p:cNvSpPr>
            <p:nvPr/>
          </p:nvSpPr>
          <p:spPr bwMode="auto">
            <a:xfrm>
              <a:off x="2425" y="7789"/>
              <a:ext cx="2751" cy="1753"/>
            </a:xfrm>
            <a:custGeom>
              <a:avLst/>
              <a:gdLst>
                <a:gd name="T0" fmla="*/ 777 w 2751"/>
                <a:gd name="T1" fmla="*/ 0 h 1753"/>
                <a:gd name="T2" fmla="*/ 520 w 2751"/>
                <a:gd name="T3" fmla="*/ 3 h 1753"/>
                <a:gd name="T4" fmla="*/ 278 w 2751"/>
                <a:gd name="T5" fmla="*/ 9 h 1753"/>
                <a:gd name="T6" fmla="*/ 86 w 2751"/>
                <a:gd name="T7" fmla="*/ 18 h 1753"/>
                <a:gd name="T8" fmla="*/ 14 w 2751"/>
                <a:gd name="T9" fmla="*/ 38 h 1753"/>
                <a:gd name="T10" fmla="*/ 5 w 2751"/>
                <a:gd name="T11" fmla="*/ 79 h 1753"/>
                <a:gd name="T12" fmla="*/ 0 w 2751"/>
                <a:gd name="T13" fmla="*/ 153 h 1753"/>
                <a:gd name="T14" fmla="*/ 1 w 2751"/>
                <a:gd name="T15" fmla="*/ 204 h 1753"/>
                <a:gd name="T16" fmla="*/ 32 w 2751"/>
                <a:gd name="T17" fmla="*/ 231 h 1753"/>
                <a:gd name="T18" fmla="*/ 76 w 2751"/>
                <a:gd name="T19" fmla="*/ 240 h 1753"/>
                <a:gd name="T20" fmla="*/ 157 w 2751"/>
                <a:gd name="T21" fmla="*/ 268 h 1753"/>
                <a:gd name="T22" fmla="*/ 244 w 2751"/>
                <a:gd name="T23" fmla="*/ 321 h 1753"/>
                <a:gd name="T24" fmla="*/ 296 w 2751"/>
                <a:gd name="T25" fmla="*/ 402 h 1753"/>
                <a:gd name="T26" fmla="*/ 302 w 2751"/>
                <a:gd name="T27" fmla="*/ 1719 h 1753"/>
                <a:gd name="T28" fmla="*/ 323 w 2751"/>
                <a:gd name="T29" fmla="*/ 1746 h 1753"/>
                <a:gd name="T30" fmla="*/ 475 w 2751"/>
                <a:gd name="T31" fmla="*/ 1753 h 1753"/>
                <a:gd name="T32" fmla="*/ 679 w 2751"/>
                <a:gd name="T33" fmla="*/ 1752 h 1753"/>
                <a:gd name="T34" fmla="*/ 764 w 2751"/>
                <a:gd name="T35" fmla="*/ 1739 h 1753"/>
                <a:gd name="T36" fmla="*/ 777 w 2751"/>
                <a:gd name="T37" fmla="*/ 1707 h 1753"/>
                <a:gd name="T38" fmla="*/ 790 w 2751"/>
                <a:gd name="T39" fmla="*/ 375 h 1753"/>
                <a:gd name="T40" fmla="*/ 835 w 2751"/>
                <a:gd name="T41" fmla="*/ 364 h 1753"/>
                <a:gd name="T42" fmla="*/ 943 w 2751"/>
                <a:gd name="T43" fmla="*/ 362 h 1753"/>
                <a:gd name="T44" fmla="*/ 1131 w 2751"/>
                <a:gd name="T45" fmla="*/ 370 h 1753"/>
                <a:gd name="T46" fmla="*/ 1216 w 2751"/>
                <a:gd name="T47" fmla="*/ 404 h 1753"/>
                <a:gd name="T48" fmla="*/ 1260 w 2751"/>
                <a:gd name="T49" fmla="*/ 487 h 1753"/>
                <a:gd name="T50" fmla="*/ 1269 w 2751"/>
                <a:gd name="T51" fmla="*/ 1708 h 1753"/>
                <a:gd name="T52" fmla="*/ 1280 w 2751"/>
                <a:gd name="T53" fmla="*/ 1739 h 1753"/>
                <a:gd name="T54" fmla="*/ 1410 w 2751"/>
                <a:gd name="T55" fmla="*/ 1753 h 1753"/>
                <a:gd name="T56" fmla="*/ 1710 w 2751"/>
                <a:gd name="T57" fmla="*/ 1750 h 1753"/>
                <a:gd name="T58" fmla="*/ 1746 w 2751"/>
                <a:gd name="T59" fmla="*/ 1730 h 1753"/>
                <a:gd name="T60" fmla="*/ 1750 w 2751"/>
                <a:gd name="T61" fmla="*/ 404 h 1753"/>
                <a:gd name="T62" fmla="*/ 1777 w 2751"/>
                <a:gd name="T63" fmla="*/ 370 h 1753"/>
                <a:gd name="T64" fmla="*/ 1837 w 2751"/>
                <a:gd name="T65" fmla="*/ 362 h 1753"/>
                <a:gd name="T66" fmla="*/ 1963 w 2751"/>
                <a:gd name="T67" fmla="*/ 362 h 1753"/>
                <a:gd name="T68" fmla="*/ 2106 w 2751"/>
                <a:gd name="T69" fmla="*/ 373 h 1753"/>
                <a:gd name="T70" fmla="*/ 2193 w 2751"/>
                <a:gd name="T71" fmla="*/ 411 h 1753"/>
                <a:gd name="T72" fmla="*/ 2241 w 2751"/>
                <a:gd name="T73" fmla="*/ 496 h 1753"/>
                <a:gd name="T74" fmla="*/ 2251 w 2751"/>
                <a:gd name="T75" fmla="*/ 1474 h 1753"/>
                <a:gd name="T76" fmla="*/ 2258 w 2751"/>
                <a:gd name="T77" fmla="*/ 1602 h 1753"/>
                <a:gd name="T78" fmla="*/ 2292 w 2751"/>
                <a:gd name="T79" fmla="*/ 1690 h 1753"/>
                <a:gd name="T80" fmla="*/ 2375 w 2751"/>
                <a:gd name="T81" fmla="*/ 1739 h 1753"/>
                <a:gd name="T82" fmla="*/ 2536 w 2751"/>
                <a:gd name="T83" fmla="*/ 1753 h 1753"/>
                <a:gd name="T84" fmla="*/ 2672 w 2751"/>
                <a:gd name="T85" fmla="*/ 1752 h 1753"/>
                <a:gd name="T86" fmla="*/ 2728 w 2751"/>
                <a:gd name="T87" fmla="*/ 1746 h 1753"/>
                <a:gd name="T88" fmla="*/ 2750 w 2751"/>
                <a:gd name="T89" fmla="*/ 1710 h 1753"/>
                <a:gd name="T90" fmla="*/ 2751 w 2751"/>
                <a:gd name="T91" fmla="*/ 1642 h 1753"/>
                <a:gd name="T92" fmla="*/ 2751 w 2751"/>
                <a:gd name="T93" fmla="*/ 1486 h 1753"/>
                <a:gd name="T94" fmla="*/ 2751 w 2751"/>
                <a:gd name="T95" fmla="*/ 1272 h 1753"/>
                <a:gd name="T96" fmla="*/ 2751 w 2751"/>
                <a:gd name="T97" fmla="*/ 1030 h 1753"/>
                <a:gd name="T98" fmla="*/ 2750 w 2751"/>
                <a:gd name="T99" fmla="*/ 792 h 1753"/>
                <a:gd name="T100" fmla="*/ 2750 w 2751"/>
                <a:gd name="T101" fmla="*/ 534 h 1753"/>
                <a:gd name="T102" fmla="*/ 2731 w 2751"/>
                <a:gd name="T103" fmla="*/ 324 h 1753"/>
                <a:gd name="T104" fmla="*/ 2681 w 2751"/>
                <a:gd name="T105" fmla="*/ 184 h 1753"/>
                <a:gd name="T106" fmla="*/ 2578 w 2751"/>
                <a:gd name="T107" fmla="*/ 95 h 1753"/>
                <a:gd name="T108" fmla="*/ 2402 w 2751"/>
                <a:gd name="T109" fmla="*/ 47 h 1753"/>
                <a:gd name="T110" fmla="*/ 2137 w 2751"/>
                <a:gd name="T111" fmla="*/ 21 h 1753"/>
                <a:gd name="T112" fmla="*/ 1770 w 2751"/>
                <a:gd name="T113" fmla="*/ 7 h 1753"/>
                <a:gd name="T114" fmla="*/ 1347 w 2751"/>
                <a:gd name="T115" fmla="*/ 0 h 17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51" h="1753">
                  <a:moveTo>
                    <a:pt x="1057" y="0"/>
                  </a:moveTo>
                  <a:lnTo>
                    <a:pt x="914" y="0"/>
                  </a:lnTo>
                  <a:lnTo>
                    <a:pt x="777" y="0"/>
                  </a:lnTo>
                  <a:lnTo>
                    <a:pt x="692" y="0"/>
                  </a:lnTo>
                  <a:lnTo>
                    <a:pt x="605" y="1"/>
                  </a:lnTo>
                  <a:lnTo>
                    <a:pt x="520" y="3"/>
                  </a:lnTo>
                  <a:lnTo>
                    <a:pt x="435" y="3"/>
                  </a:lnTo>
                  <a:lnTo>
                    <a:pt x="354" y="5"/>
                  </a:lnTo>
                  <a:lnTo>
                    <a:pt x="278" y="9"/>
                  </a:lnTo>
                  <a:lnTo>
                    <a:pt x="206" y="10"/>
                  </a:lnTo>
                  <a:lnTo>
                    <a:pt x="142" y="14"/>
                  </a:lnTo>
                  <a:lnTo>
                    <a:pt x="86" y="18"/>
                  </a:lnTo>
                  <a:lnTo>
                    <a:pt x="39" y="23"/>
                  </a:lnTo>
                  <a:lnTo>
                    <a:pt x="25" y="28"/>
                  </a:lnTo>
                  <a:lnTo>
                    <a:pt x="14" y="38"/>
                  </a:lnTo>
                  <a:lnTo>
                    <a:pt x="9" y="50"/>
                  </a:lnTo>
                  <a:lnTo>
                    <a:pt x="5" y="65"/>
                  </a:lnTo>
                  <a:lnTo>
                    <a:pt x="5" y="79"/>
                  </a:lnTo>
                  <a:lnTo>
                    <a:pt x="3" y="101"/>
                  </a:lnTo>
                  <a:lnTo>
                    <a:pt x="1" y="126"/>
                  </a:lnTo>
                  <a:lnTo>
                    <a:pt x="0" y="153"/>
                  </a:lnTo>
                  <a:lnTo>
                    <a:pt x="0" y="175"/>
                  </a:lnTo>
                  <a:lnTo>
                    <a:pt x="0" y="189"/>
                  </a:lnTo>
                  <a:lnTo>
                    <a:pt x="1" y="204"/>
                  </a:lnTo>
                  <a:lnTo>
                    <a:pt x="9" y="216"/>
                  </a:lnTo>
                  <a:lnTo>
                    <a:pt x="18" y="225"/>
                  </a:lnTo>
                  <a:lnTo>
                    <a:pt x="32" y="231"/>
                  </a:lnTo>
                  <a:lnTo>
                    <a:pt x="41" y="231"/>
                  </a:lnTo>
                  <a:lnTo>
                    <a:pt x="56" y="234"/>
                  </a:lnTo>
                  <a:lnTo>
                    <a:pt x="76" y="240"/>
                  </a:lnTo>
                  <a:lnTo>
                    <a:pt x="101" y="247"/>
                  </a:lnTo>
                  <a:lnTo>
                    <a:pt x="128" y="256"/>
                  </a:lnTo>
                  <a:lnTo>
                    <a:pt x="157" y="268"/>
                  </a:lnTo>
                  <a:lnTo>
                    <a:pt x="188" y="283"/>
                  </a:lnTo>
                  <a:lnTo>
                    <a:pt x="217" y="301"/>
                  </a:lnTo>
                  <a:lnTo>
                    <a:pt x="244" y="321"/>
                  </a:lnTo>
                  <a:lnTo>
                    <a:pt x="265" y="344"/>
                  </a:lnTo>
                  <a:lnTo>
                    <a:pt x="283" y="371"/>
                  </a:lnTo>
                  <a:lnTo>
                    <a:pt x="296" y="402"/>
                  </a:lnTo>
                  <a:lnTo>
                    <a:pt x="300" y="436"/>
                  </a:lnTo>
                  <a:lnTo>
                    <a:pt x="300" y="1708"/>
                  </a:lnTo>
                  <a:lnTo>
                    <a:pt x="302" y="1719"/>
                  </a:lnTo>
                  <a:lnTo>
                    <a:pt x="305" y="1730"/>
                  </a:lnTo>
                  <a:lnTo>
                    <a:pt x="311" y="1739"/>
                  </a:lnTo>
                  <a:lnTo>
                    <a:pt x="323" y="1746"/>
                  </a:lnTo>
                  <a:lnTo>
                    <a:pt x="340" y="1750"/>
                  </a:lnTo>
                  <a:lnTo>
                    <a:pt x="405" y="1752"/>
                  </a:lnTo>
                  <a:lnTo>
                    <a:pt x="475" y="1753"/>
                  </a:lnTo>
                  <a:lnTo>
                    <a:pt x="549" y="1753"/>
                  </a:lnTo>
                  <a:lnTo>
                    <a:pt x="616" y="1753"/>
                  </a:lnTo>
                  <a:lnTo>
                    <a:pt x="679" y="1752"/>
                  </a:lnTo>
                  <a:lnTo>
                    <a:pt x="737" y="1750"/>
                  </a:lnTo>
                  <a:lnTo>
                    <a:pt x="754" y="1746"/>
                  </a:lnTo>
                  <a:lnTo>
                    <a:pt x="764" y="1739"/>
                  </a:lnTo>
                  <a:lnTo>
                    <a:pt x="773" y="1730"/>
                  </a:lnTo>
                  <a:lnTo>
                    <a:pt x="777" y="1719"/>
                  </a:lnTo>
                  <a:lnTo>
                    <a:pt x="777" y="1707"/>
                  </a:lnTo>
                  <a:lnTo>
                    <a:pt x="777" y="402"/>
                  </a:lnTo>
                  <a:lnTo>
                    <a:pt x="781" y="388"/>
                  </a:lnTo>
                  <a:lnTo>
                    <a:pt x="790" y="375"/>
                  </a:lnTo>
                  <a:lnTo>
                    <a:pt x="802" y="370"/>
                  </a:lnTo>
                  <a:lnTo>
                    <a:pt x="819" y="366"/>
                  </a:lnTo>
                  <a:lnTo>
                    <a:pt x="835" y="364"/>
                  </a:lnTo>
                  <a:lnTo>
                    <a:pt x="862" y="362"/>
                  </a:lnTo>
                  <a:lnTo>
                    <a:pt x="900" y="362"/>
                  </a:lnTo>
                  <a:lnTo>
                    <a:pt x="943" y="362"/>
                  </a:lnTo>
                  <a:lnTo>
                    <a:pt x="1018" y="362"/>
                  </a:lnTo>
                  <a:lnTo>
                    <a:pt x="1095" y="366"/>
                  </a:lnTo>
                  <a:lnTo>
                    <a:pt x="1131" y="370"/>
                  </a:lnTo>
                  <a:lnTo>
                    <a:pt x="1164" y="377"/>
                  </a:lnTo>
                  <a:lnTo>
                    <a:pt x="1193" y="388"/>
                  </a:lnTo>
                  <a:lnTo>
                    <a:pt x="1216" y="404"/>
                  </a:lnTo>
                  <a:lnTo>
                    <a:pt x="1234" y="425"/>
                  </a:lnTo>
                  <a:lnTo>
                    <a:pt x="1249" y="453"/>
                  </a:lnTo>
                  <a:lnTo>
                    <a:pt x="1260" y="487"/>
                  </a:lnTo>
                  <a:lnTo>
                    <a:pt x="1265" y="527"/>
                  </a:lnTo>
                  <a:lnTo>
                    <a:pt x="1269" y="573"/>
                  </a:lnTo>
                  <a:lnTo>
                    <a:pt x="1269" y="1708"/>
                  </a:lnTo>
                  <a:lnTo>
                    <a:pt x="1269" y="1719"/>
                  </a:lnTo>
                  <a:lnTo>
                    <a:pt x="1272" y="1730"/>
                  </a:lnTo>
                  <a:lnTo>
                    <a:pt x="1280" y="1739"/>
                  </a:lnTo>
                  <a:lnTo>
                    <a:pt x="1291" y="1746"/>
                  </a:lnTo>
                  <a:lnTo>
                    <a:pt x="1309" y="1750"/>
                  </a:lnTo>
                  <a:lnTo>
                    <a:pt x="1410" y="1753"/>
                  </a:lnTo>
                  <a:lnTo>
                    <a:pt x="1509" y="1753"/>
                  </a:lnTo>
                  <a:lnTo>
                    <a:pt x="1607" y="1753"/>
                  </a:lnTo>
                  <a:lnTo>
                    <a:pt x="1710" y="1750"/>
                  </a:lnTo>
                  <a:lnTo>
                    <a:pt x="1726" y="1746"/>
                  </a:lnTo>
                  <a:lnTo>
                    <a:pt x="1739" y="1739"/>
                  </a:lnTo>
                  <a:lnTo>
                    <a:pt x="1746" y="1730"/>
                  </a:lnTo>
                  <a:lnTo>
                    <a:pt x="1750" y="1719"/>
                  </a:lnTo>
                  <a:lnTo>
                    <a:pt x="1750" y="1708"/>
                  </a:lnTo>
                  <a:lnTo>
                    <a:pt x="1750" y="404"/>
                  </a:lnTo>
                  <a:lnTo>
                    <a:pt x="1753" y="388"/>
                  </a:lnTo>
                  <a:lnTo>
                    <a:pt x="1762" y="377"/>
                  </a:lnTo>
                  <a:lnTo>
                    <a:pt x="1777" y="370"/>
                  </a:lnTo>
                  <a:lnTo>
                    <a:pt x="1791" y="366"/>
                  </a:lnTo>
                  <a:lnTo>
                    <a:pt x="1811" y="364"/>
                  </a:lnTo>
                  <a:lnTo>
                    <a:pt x="1837" y="362"/>
                  </a:lnTo>
                  <a:lnTo>
                    <a:pt x="1869" y="362"/>
                  </a:lnTo>
                  <a:lnTo>
                    <a:pt x="1911" y="362"/>
                  </a:lnTo>
                  <a:lnTo>
                    <a:pt x="1963" y="362"/>
                  </a:lnTo>
                  <a:lnTo>
                    <a:pt x="2028" y="366"/>
                  </a:lnTo>
                  <a:lnTo>
                    <a:pt x="2070" y="368"/>
                  </a:lnTo>
                  <a:lnTo>
                    <a:pt x="2106" y="373"/>
                  </a:lnTo>
                  <a:lnTo>
                    <a:pt x="2140" y="382"/>
                  </a:lnTo>
                  <a:lnTo>
                    <a:pt x="2169" y="395"/>
                  </a:lnTo>
                  <a:lnTo>
                    <a:pt x="2193" y="411"/>
                  </a:lnTo>
                  <a:lnTo>
                    <a:pt x="2214" y="434"/>
                  </a:lnTo>
                  <a:lnTo>
                    <a:pt x="2229" y="462"/>
                  </a:lnTo>
                  <a:lnTo>
                    <a:pt x="2241" y="496"/>
                  </a:lnTo>
                  <a:lnTo>
                    <a:pt x="2249" y="536"/>
                  </a:lnTo>
                  <a:lnTo>
                    <a:pt x="2251" y="582"/>
                  </a:lnTo>
                  <a:lnTo>
                    <a:pt x="2251" y="1474"/>
                  </a:lnTo>
                  <a:lnTo>
                    <a:pt x="2251" y="1521"/>
                  </a:lnTo>
                  <a:lnTo>
                    <a:pt x="2252" y="1564"/>
                  </a:lnTo>
                  <a:lnTo>
                    <a:pt x="2258" y="1602"/>
                  </a:lnTo>
                  <a:lnTo>
                    <a:pt x="2265" y="1634"/>
                  </a:lnTo>
                  <a:lnTo>
                    <a:pt x="2276" y="1665"/>
                  </a:lnTo>
                  <a:lnTo>
                    <a:pt x="2292" y="1690"/>
                  </a:lnTo>
                  <a:lnTo>
                    <a:pt x="2314" y="1710"/>
                  </a:lnTo>
                  <a:lnTo>
                    <a:pt x="2341" y="1726"/>
                  </a:lnTo>
                  <a:lnTo>
                    <a:pt x="2375" y="1739"/>
                  </a:lnTo>
                  <a:lnTo>
                    <a:pt x="2419" y="1748"/>
                  </a:lnTo>
                  <a:lnTo>
                    <a:pt x="2469" y="1752"/>
                  </a:lnTo>
                  <a:lnTo>
                    <a:pt x="2536" y="1753"/>
                  </a:lnTo>
                  <a:lnTo>
                    <a:pt x="2590" y="1753"/>
                  </a:lnTo>
                  <a:lnTo>
                    <a:pt x="2637" y="1753"/>
                  </a:lnTo>
                  <a:lnTo>
                    <a:pt x="2672" y="1752"/>
                  </a:lnTo>
                  <a:lnTo>
                    <a:pt x="2697" y="1750"/>
                  </a:lnTo>
                  <a:lnTo>
                    <a:pt x="2713" y="1750"/>
                  </a:lnTo>
                  <a:lnTo>
                    <a:pt x="2728" y="1746"/>
                  </a:lnTo>
                  <a:lnTo>
                    <a:pt x="2739" y="1737"/>
                  </a:lnTo>
                  <a:lnTo>
                    <a:pt x="2746" y="1726"/>
                  </a:lnTo>
                  <a:lnTo>
                    <a:pt x="2750" y="1710"/>
                  </a:lnTo>
                  <a:lnTo>
                    <a:pt x="2751" y="1699"/>
                  </a:lnTo>
                  <a:lnTo>
                    <a:pt x="2751" y="1676"/>
                  </a:lnTo>
                  <a:lnTo>
                    <a:pt x="2751" y="1642"/>
                  </a:lnTo>
                  <a:lnTo>
                    <a:pt x="2751" y="1598"/>
                  </a:lnTo>
                  <a:lnTo>
                    <a:pt x="2751" y="1546"/>
                  </a:lnTo>
                  <a:lnTo>
                    <a:pt x="2751" y="1486"/>
                  </a:lnTo>
                  <a:lnTo>
                    <a:pt x="2751" y="1420"/>
                  </a:lnTo>
                  <a:lnTo>
                    <a:pt x="2751" y="1348"/>
                  </a:lnTo>
                  <a:lnTo>
                    <a:pt x="2751" y="1272"/>
                  </a:lnTo>
                  <a:lnTo>
                    <a:pt x="2751" y="1192"/>
                  </a:lnTo>
                  <a:lnTo>
                    <a:pt x="2751" y="1111"/>
                  </a:lnTo>
                  <a:lnTo>
                    <a:pt x="2751" y="1030"/>
                  </a:lnTo>
                  <a:lnTo>
                    <a:pt x="2751" y="949"/>
                  </a:lnTo>
                  <a:lnTo>
                    <a:pt x="2750" y="869"/>
                  </a:lnTo>
                  <a:lnTo>
                    <a:pt x="2750" y="792"/>
                  </a:lnTo>
                  <a:lnTo>
                    <a:pt x="2750" y="718"/>
                  </a:lnTo>
                  <a:lnTo>
                    <a:pt x="2750" y="620"/>
                  </a:lnTo>
                  <a:lnTo>
                    <a:pt x="2750" y="534"/>
                  </a:lnTo>
                  <a:lnTo>
                    <a:pt x="2746" y="454"/>
                  </a:lnTo>
                  <a:lnTo>
                    <a:pt x="2740" y="386"/>
                  </a:lnTo>
                  <a:lnTo>
                    <a:pt x="2731" y="324"/>
                  </a:lnTo>
                  <a:lnTo>
                    <a:pt x="2721" y="270"/>
                  </a:lnTo>
                  <a:lnTo>
                    <a:pt x="2703" y="223"/>
                  </a:lnTo>
                  <a:lnTo>
                    <a:pt x="2681" y="184"/>
                  </a:lnTo>
                  <a:lnTo>
                    <a:pt x="2654" y="149"/>
                  </a:lnTo>
                  <a:lnTo>
                    <a:pt x="2619" y="121"/>
                  </a:lnTo>
                  <a:lnTo>
                    <a:pt x="2578" y="95"/>
                  </a:lnTo>
                  <a:lnTo>
                    <a:pt x="2529" y="75"/>
                  </a:lnTo>
                  <a:lnTo>
                    <a:pt x="2471" y="59"/>
                  </a:lnTo>
                  <a:lnTo>
                    <a:pt x="2402" y="47"/>
                  </a:lnTo>
                  <a:lnTo>
                    <a:pt x="2325" y="36"/>
                  </a:lnTo>
                  <a:lnTo>
                    <a:pt x="2236" y="28"/>
                  </a:lnTo>
                  <a:lnTo>
                    <a:pt x="2137" y="21"/>
                  </a:lnTo>
                  <a:lnTo>
                    <a:pt x="2025" y="16"/>
                  </a:lnTo>
                  <a:lnTo>
                    <a:pt x="1902" y="10"/>
                  </a:lnTo>
                  <a:lnTo>
                    <a:pt x="1770" y="7"/>
                  </a:lnTo>
                  <a:lnTo>
                    <a:pt x="1632" y="3"/>
                  </a:lnTo>
                  <a:lnTo>
                    <a:pt x="1491" y="1"/>
                  </a:lnTo>
                  <a:lnTo>
                    <a:pt x="1347" y="0"/>
                  </a:lnTo>
                  <a:lnTo>
                    <a:pt x="1200" y="0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1" name="Freeform 133"/>
            <p:cNvSpPr>
              <a:spLocks noChangeAspect="1"/>
            </p:cNvSpPr>
            <p:nvPr/>
          </p:nvSpPr>
          <p:spPr bwMode="auto">
            <a:xfrm>
              <a:off x="5325" y="7808"/>
              <a:ext cx="802" cy="1736"/>
            </a:xfrm>
            <a:custGeom>
              <a:avLst/>
              <a:gdLst>
                <a:gd name="T0" fmla="*/ 374 w 802"/>
                <a:gd name="T1" fmla="*/ 0 h 1736"/>
                <a:gd name="T2" fmla="*/ 296 w 802"/>
                <a:gd name="T3" fmla="*/ 0 h 1736"/>
                <a:gd name="T4" fmla="*/ 222 w 802"/>
                <a:gd name="T5" fmla="*/ 2 h 1736"/>
                <a:gd name="T6" fmla="*/ 153 w 802"/>
                <a:gd name="T7" fmla="*/ 6 h 1736"/>
                <a:gd name="T8" fmla="*/ 92 w 802"/>
                <a:gd name="T9" fmla="*/ 8 h 1736"/>
                <a:gd name="T10" fmla="*/ 39 w 802"/>
                <a:gd name="T11" fmla="*/ 13 h 1736"/>
                <a:gd name="T12" fmla="*/ 23 w 802"/>
                <a:gd name="T13" fmla="*/ 19 h 1736"/>
                <a:gd name="T14" fmla="*/ 12 w 802"/>
                <a:gd name="T15" fmla="*/ 28 h 1736"/>
                <a:gd name="T16" fmla="*/ 9 w 802"/>
                <a:gd name="T17" fmla="*/ 40 h 1736"/>
                <a:gd name="T18" fmla="*/ 5 w 802"/>
                <a:gd name="T19" fmla="*/ 56 h 1736"/>
                <a:gd name="T20" fmla="*/ 5 w 802"/>
                <a:gd name="T21" fmla="*/ 71 h 1736"/>
                <a:gd name="T22" fmla="*/ 3 w 802"/>
                <a:gd name="T23" fmla="*/ 92 h 1736"/>
                <a:gd name="T24" fmla="*/ 1 w 802"/>
                <a:gd name="T25" fmla="*/ 118 h 1736"/>
                <a:gd name="T26" fmla="*/ 1 w 802"/>
                <a:gd name="T27" fmla="*/ 143 h 1736"/>
                <a:gd name="T28" fmla="*/ 0 w 802"/>
                <a:gd name="T29" fmla="*/ 165 h 1736"/>
                <a:gd name="T30" fmla="*/ 0 w 802"/>
                <a:gd name="T31" fmla="*/ 179 h 1736"/>
                <a:gd name="T32" fmla="*/ 1 w 802"/>
                <a:gd name="T33" fmla="*/ 192 h 1736"/>
                <a:gd name="T34" fmla="*/ 9 w 802"/>
                <a:gd name="T35" fmla="*/ 204 h 1736"/>
                <a:gd name="T36" fmla="*/ 19 w 802"/>
                <a:gd name="T37" fmla="*/ 213 h 1736"/>
                <a:gd name="T38" fmla="*/ 32 w 802"/>
                <a:gd name="T39" fmla="*/ 219 h 1736"/>
                <a:gd name="T40" fmla="*/ 41 w 802"/>
                <a:gd name="T41" fmla="*/ 221 h 1736"/>
                <a:gd name="T42" fmla="*/ 56 w 802"/>
                <a:gd name="T43" fmla="*/ 224 h 1736"/>
                <a:gd name="T44" fmla="*/ 77 w 802"/>
                <a:gd name="T45" fmla="*/ 231 h 1736"/>
                <a:gd name="T46" fmla="*/ 101 w 802"/>
                <a:gd name="T47" fmla="*/ 239 h 1736"/>
                <a:gd name="T48" fmla="*/ 130 w 802"/>
                <a:gd name="T49" fmla="*/ 249 h 1736"/>
                <a:gd name="T50" fmla="*/ 159 w 802"/>
                <a:gd name="T51" fmla="*/ 262 h 1736"/>
                <a:gd name="T52" fmla="*/ 188 w 802"/>
                <a:gd name="T53" fmla="*/ 277 h 1736"/>
                <a:gd name="T54" fmla="*/ 217 w 802"/>
                <a:gd name="T55" fmla="*/ 295 h 1736"/>
                <a:gd name="T56" fmla="*/ 244 w 802"/>
                <a:gd name="T57" fmla="*/ 316 h 1736"/>
                <a:gd name="T58" fmla="*/ 267 w 802"/>
                <a:gd name="T59" fmla="*/ 340 h 1736"/>
                <a:gd name="T60" fmla="*/ 285 w 802"/>
                <a:gd name="T61" fmla="*/ 367 h 1736"/>
                <a:gd name="T62" fmla="*/ 296 w 802"/>
                <a:gd name="T63" fmla="*/ 397 h 1736"/>
                <a:gd name="T64" fmla="*/ 300 w 802"/>
                <a:gd name="T65" fmla="*/ 432 h 1736"/>
                <a:gd name="T66" fmla="*/ 300 w 802"/>
                <a:gd name="T67" fmla="*/ 1689 h 1736"/>
                <a:gd name="T68" fmla="*/ 303 w 802"/>
                <a:gd name="T69" fmla="*/ 1704 h 1736"/>
                <a:gd name="T70" fmla="*/ 311 w 802"/>
                <a:gd name="T71" fmla="*/ 1716 h 1736"/>
                <a:gd name="T72" fmla="*/ 323 w 802"/>
                <a:gd name="T73" fmla="*/ 1725 h 1736"/>
                <a:gd name="T74" fmla="*/ 341 w 802"/>
                <a:gd name="T75" fmla="*/ 1731 h 1736"/>
                <a:gd name="T76" fmla="*/ 444 w 802"/>
                <a:gd name="T77" fmla="*/ 1734 h 1736"/>
                <a:gd name="T78" fmla="*/ 549 w 802"/>
                <a:gd name="T79" fmla="*/ 1736 h 1736"/>
                <a:gd name="T80" fmla="*/ 658 w 802"/>
                <a:gd name="T81" fmla="*/ 1734 h 1736"/>
                <a:gd name="T82" fmla="*/ 764 w 802"/>
                <a:gd name="T83" fmla="*/ 1731 h 1736"/>
                <a:gd name="T84" fmla="*/ 782 w 802"/>
                <a:gd name="T85" fmla="*/ 1725 h 1736"/>
                <a:gd name="T86" fmla="*/ 795 w 802"/>
                <a:gd name="T87" fmla="*/ 1716 h 1736"/>
                <a:gd name="T88" fmla="*/ 801 w 802"/>
                <a:gd name="T89" fmla="*/ 1704 h 1736"/>
                <a:gd name="T90" fmla="*/ 802 w 802"/>
                <a:gd name="T91" fmla="*/ 1689 h 1736"/>
                <a:gd name="T92" fmla="*/ 802 w 802"/>
                <a:gd name="T93" fmla="*/ 56 h 1736"/>
                <a:gd name="T94" fmla="*/ 801 w 802"/>
                <a:gd name="T95" fmla="*/ 42 h 1736"/>
                <a:gd name="T96" fmla="*/ 793 w 802"/>
                <a:gd name="T97" fmla="*/ 29 h 1736"/>
                <a:gd name="T98" fmla="*/ 781 w 802"/>
                <a:gd name="T99" fmla="*/ 20 h 1736"/>
                <a:gd name="T100" fmla="*/ 759 w 802"/>
                <a:gd name="T101" fmla="*/ 15 h 1736"/>
                <a:gd name="T102" fmla="*/ 696 w 802"/>
                <a:gd name="T103" fmla="*/ 9 h 1736"/>
                <a:gd name="T104" fmla="*/ 622 w 802"/>
                <a:gd name="T105" fmla="*/ 6 h 1736"/>
                <a:gd name="T106" fmla="*/ 542 w 802"/>
                <a:gd name="T107" fmla="*/ 2 h 1736"/>
                <a:gd name="T108" fmla="*/ 459 w 802"/>
                <a:gd name="T109" fmla="*/ 0 h 1736"/>
                <a:gd name="T110" fmla="*/ 374 w 802"/>
                <a:gd name="T111" fmla="*/ 0 h 17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02" h="1736">
                  <a:moveTo>
                    <a:pt x="374" y="0"/>
                  </a:moveTo>
                  <a:lnTo>
                    <a:pt x="296" y="0"/>
                  </a:lnTo>
                  <a:lnTo>
                    <a:pt x="222" y="2"/>
                  </a:lnTo>
                  <a:lnTo>
                    <a:pt x="153" y="6"/>
                  </a:lnTo>
                  <a:lnTo>
                    <a:pt x="92" y="8"/>
                  </a:lnTo>
                  <a:lnTo>
                    <a:pt x="39" y="13"/>
                  </a:lnTo>
                  <a:lnTo>
                    <a:pt x="23" y="19"/>
                  </a:lnTo>
                  <a:lnTo>
                    <a:pt x="12" y="28"/>
                  </a:lnTo>
                  <a:lnTo>
                    <a:pt x="9" y="40"/>
                  </a:lnTo>
                  <a:lnTo>
                    <a:pt x="5" y="56"/>
                  </a:lnTo>
                  <a:lnTo>
                    <a:pt x="5" y="71"/>
                  </a:lnTo>
                  <a:lnTo>
                    <a:pt x="3" y="92"/>
                  </a:lnTo>
                  <a:lnTo>
                    <a:pt x="1" y="118"/>
                  </a:lnTo>
                  <a:lnTo>
                    <a:pt x="1" y="143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1" y="192"/>
                  </a:lnTo>
                  <a:lnTo>
                    <a:pt x="9" y="204"/>
                  </a:lnTo>
                  <a:lnTo>
                    <a:pt x="19" y="213"/>
                  </a:lnTo>
                  <a:lnTo>
                    <a:pt x="32" y="219"/>
                  </a:lnTo>
                  <a:lnTo>
                    <a:pt x="41" y="221"/>
                  </a:lnTo>
                  <a:lnTo>
                    <a:pt x="56" y="224"/>
                  </a:lnTo>
                  <a:lnTo>
                    <a:pt x="77" y="231"/>
                  </a:lnTo>
                  <a:lnTo>
                    <a:pt x="101" y="239"/>
                  </a:lnTo>
                  <a:lnTo>
                    <a:pt x="130" y="249"/>
                  </a:lnTo>
                  <a:lnTo>
                    <a:pt x="159" y="262"/>
                  </a:lnTo>
                  <a:lnTo>
                    <a:pt x="188" y="277"/>
                  </a:lnTo>
                  <a:lnTo>
                    <a:pt x="217" y="295"/>
                  </a:lnTo>
                  <a:lnTo>
                    <a:pt x="244" y="316"/>
                  </a:lnTo>
                  <a:lnTo>
                    <a:pt x="267" y="340"/>
                  </a:lnTo>
                  <a:lnTo>
                    <a:pt x="285" y="367"/>
                  </a:lnTo>
                  <a:lnTo>
                    <a:pt x="296" y="397"/>
                  </a:lnTo>
                  <a:lnTo>
                    <a:pt x="300" y="432"/>
                  </a:lnTo>
                  <a:lnTo>
                    <a:pt x="300" y="1689"/>
                  </a:lnTo>
                  <a:lnTo>
                    <a:pt x="303" y="1704"/>
                  </a:lnTo>
                  <a:lnTo>
                    <a:pt x="311" y="1716"/>
                  </a:lnTo>
                  <a:lnTo>
                    <a:pt x="323" y="1725"/>
                  </a:lnTo>
                  <a:lnTo>
                    <a:pt x="341" y="1731"/>
                  </a:lnTo>
                  <a:lnTo>
                    <a:pt x="444" y="1734"/>
                  </a:lnTo>
                  <a:lnTo>
                    <a:pt x="549" y="1736"/>
                  </a:lnTo>
                  <a:lnTo>
                    <a:pt x="658" y="1734"/>
                  </a:lnTo>
                  <a:lnTo>
                    <a:pt x="764" y="1731"/>
                  </a:lnTo>
                  <a:lnTo>
                    <a:pt x="782" y="1725"/>
                  </a:lnTo>
                  <a:lnTo>
                    <a:pt x="795" y="1716"/>
                  </a:lnTo>
                  <a:lnTo>
                    <a:pt x="801" y="1704"/>
                  </a:lnTo>
                  <a:lnTo>
                    <a:pt x="802" y="1689"/>
                  </a:lnTo>
                  <a:lnTo>
                    <a:pt x="802" y="56"/>
                  </a:lnTo>
                  <a:lnTo>
                    <a:pt x="801" y="42"/>
                  </a:lnTo>
                  <a:lnTo>
                    <a:pt x="793" y="29"/>
                  </a:lnTo>
                  <a:lnTo>
                    <a:pt x="781" y="20"/>
                  </a:lnTo>
                  <a:lnTo>
                    <a:pt x="759" y="15"/>
                  </a:lnTo>
                  <a:lnTo>
                    <a:pt x="696" y="9"/>
                  </a:lnTo>
                  <a:lnTo>
                    <a:pt x="622" y="6"/>
                  </a:lnTo>
                  <a:lnTo>
                    <a:pt x="542" y="2"/>
                  </a:lnTo>
                  <a:lnTo>
                    <a:pt x="459" y="0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2" name="Freeform 134"/>
            <p:cNvSpPr>
              <a:spLocks noChangeAspect="1" noEditPoints="1"/>
            </p:cNvSpPr>
            <p:nvPr/>
          </p:nvSpPr>
          <p:spPr bwMode="auto">
            <a:xfrm>
              <a:off x="6435" y="7208"/>
              <a:ext cx="3059" cy="2349"/>
            </a:xfrm>
            <a:custGeom>
              <a:avLst/>
              <a:gdLst>
                <a:gd name="T0" fmla="*/ 2887 w 3059"/>
                <a:gd name="T1" fmla="*/ 2114 h 2349"/>
                <a:gd name="T2" fmla="*/ 2627 w 3059"/>
                <a:gd name="T3" fmla="*/ 2044 h 2349"/>
                <a:gd name="T4" fmla="*/ 2562 w 3059"/>
                <a:gd name="T5" fmla="*/ 1865 h 2349"/>
                <a:gd name="T6" fmla="*/ 2553 w 3059"/>
                <a:gd name="T7" fmla="*/ 1490 h 2349"/>
                <a:gd name="T8" fmla="*/ 2554 w 3059"/>
                <a:gd name="T9" fmla="*/ 1043 h 2349"/>
                <a:gd name="T10" fmla="*/ 2679 w 3059"/>
                <a:gd name="T11" fmla="*/ 893 h 2349"/>
                <a:gd name="T12" fmla="*/ 2856 w 3059"/>
                <a:gd name="T13" fmla="*/ 842 h 2349"/>
                <a:gd name="T14" fmla="*/ 2914 w 3059"/>
                <a:gd name="T15" fmla="*/ 783 h 2349"/>
                <a:gd name="T16" fmla="*/ 2900 w 3059"/>
                <a:gd name="T17" fmla="*/ 649 h 2349"/>
                <a:gd name="T18" fmla="*/ 2704 w 3059"/>
                <a:gd name="T19" fmla="*/ 619 h 2349"/>
                <a:gd name="T20" fmla="*/ 2522 w 3059"/>
                <a:gd name="T21" fmla="*/ 582 h 2349"/>
                <a:gd name="T22" fmla="*/ 2478 w 3059"/>
                <a:gd name="T23" fmla="*/ 357 h 2349"/>
                <a:gd name="T24" fmla="*/ 2417 w 3059"/>
                <a:gd name="T25" fmla="*/ 220 h 2349"/>
                <a:gd name="T26" fmla="*/ 2166 w 3059"/>
                <a:gd name="T27" fmla="*/ 171 h 2349"/>
                <a:gd name="T28" fmla="*/ 2079 w 3059"/>
                <a:gd name="T29" fmla="*/ 205 h 2349"/>
                <a:gd name="T30" fmla="*/ 2073 w 3059"/>
                <a:gd name="T31" fmla="*/ 342 h 2349"/>
                <a:gd name="T32" fmla="*/ 2070 w 3059"/>
                <a:gd name="T33" fmla="*/ 766 h 2349"/>
                <a:gd name="T34" fmla="*/ 2066 w 3059"/>
                <a:gd name="T35" fmla="*/ 1317 h 2349"/>
                <a:gd name="T36" fmla="*/ 2063 w 3059"/>
                <a:gd name="T37" fmla="*/ 1752 h 2349"/>
                <a:gd name="T38" fmla="*/ 2082 w 3059"/>
                <a:gd name="T39" fmla="*/ 2087 h 2349"/>
                <a:gd name="T40" fmla="*/ 2243 w 3059"/>
                <a:gd name="T41" fmla="*/ 2298 h 2349"/>
                <a:gd name="T42" fmla="*/ 2609 w 3059"/>
                <a:gd name="T43" fmla="*/ 2345 h 2349"/>
                <a:gd name="T44" fmla="*/ 2956 w 3059"/>
                <a:gd name="T45" fmla="*/ 2331 h 2349"/>
                <a:gd name="T46" fmla="*/ 3053 w 3059"/>
                <a:gd name="T47" fmla="*/ 2261 h 2349"/>
                <a:gd name="T48" fmla="*/ 3015 w 3059"/>
                <a:gd name="T49" fmla="*/ 2140 h 2349"/>
                <a:gd name="T50" fmla="*/ 1094 w 3059"/>
                <a:gd name="T51" fmla="*/ 2024 h 2349"/>
                <a:gd name="T52" fmla="*/ 996 w 3059"/>
                <a:gd name="T53" fmla="*/ 2033 h 2349"/>
                <a:gd name="T54" fmla="*/ 763 w 3059"/>
                <a:gd name="T55" fmla="*/ 2024 h 2349"/>
                <a:gd name="T56" fmla="*/ 573 w 3059"/>
                <a:gd name="T57" fmla="*/ 1909 h 2349"/>
                <a:gd name="T58" fmla="*/ 486 w 3059"/>
                <a:gd name="T59" fmla="*/ 1564 h 2349"/>
                <a:gd name="T60" fmla="*/ 520 w 3059"/>
                <a:gd name="T61" fmla="*/ 1124 h 2349"/>
                <a:gd name="T62" fmla="*/ 665 w 3059"/>
                <a:gd name="T63" fmla="*/ 942 h 2349"/>
                <a:gd name="T64" fmla="*/ 886 w 3059"/>
                <a:gd name="T65" fmla="*/ 911 h 2349"/>
                <a:gd name="T66" fmla="*/ 1063 w 3059"/>
                <a:gd name="T67" fmla="*/ 920 h 2349"/>
                <a:gd name="T68" fmla="*/ 1139 w 3059"/>
                <a:gd name="T69" fmla="*/ 981 h 2349"/>
                <a:gd name="T70" fmla="*/ 1144 w 3059"/>
                <a:gd name="T71" fmla="*/ 1595 h 2349"/>
                <a:gd name="T72" fmla="*/ 1837 w 3059"/>
                <a:gd name="T73" fmla="*/ 2087 h 2349"/>
                <a:gd name="T74" fmla="*/ 1672 w 3059"/>
                <a:gd name="T75" fmla="*/ 2021 h 2349"/>
                <a:gd name="T76" fmla="*/ 1640 w 3059"/>
                <a:gd name="T77" fmla="*/ 1815 h 2349"/>
                <a:gd name="T78" fmla="*/ 1638 w 3059"/>
                <a:gd name="T79" fmla="*/ 1335 h 2349"/>
                <a:gd name="T80" fmla="*/ 1636 w 3059"/>
                <a:gd name="T81" fmla="*/ 734 h 2349"/>
                <a:gd name="T82" fmla="*/ 1632 w 3059"/>
                <a:gd name="T83" fmla="*/ 270 h 2349"/>
                <a:gd name="T84" fmla="*/ 1621 w 3059"/>
                <a:gd name="T85" fmla="*/ 104 h 2349"/>
                <a:gd name="T86" fmla="*/ 1498 w 3059"/>
                <a:gd name="T87" fmla="*/ 41 h 2349"/>
                <a:gd name="T88" fmla="*/ 1222 w 3059"/>
                <a:gd name="T89" fmla="*/ 0 h 2349"/>
                <a:gd name="T90" fmla="*/ 1153 w 3059"/>
                <a:gd name="T91" fmla="*/ 47 h 2349"/>
                <a:gd name="T92" fmla="*/ 1148 w 3059"/>
                <a:gd name="T93" fmla="*/ 229 h 2349"/>
                <a:gd name="T94" fmla="*/ 1142 w 3059"/>
                <a:gd name="T95" fmla="*/ 519 h 2349"/>
                <a:gd name="T96" fmla="*/ 1092 w 3059"/>
                <a:gd name="T97" fmla="*/ 591 h 2349"/>
                <a:gd name="T98" fmla="*/ 634 w 3059"/>
                <a:gd name="T99" fmla="*/ 584 h 2349"/>
                <a:gd name="T100" fmla="*/ 370 w 3059"/>
                <a:gd name="T101" fmla="*/ 651 h 2349"/>
                <a:gd name="T102" fmla="*/ 141 w 3059"/>
                <a:gd name="T103" fmla="*/ 862 h 2349"/>
                <a:gd name="T104" fmla="*/ 9 w 3059"/>
                <a:gd name="T105" fmla="*/ 1293 h 2349"/>
                <a:gd name="T106" fmla="*/ 38 w 3059"/>
                <a:gd name="T107" fmla="*/ 1853 h 2349"/>
                <a:gd name="T108" fmla="*/ 200 w 3059"/>
                <a:gd name="T109" fmla="*/ 2168 h 2349"/>
                <a:gd name="T110" fmla="*/ 425 w 3059"/>
                <a:gd name="T111" fmla="*/ 2304 h 2349"/>
                <a:gd name="T112" fmla="*/ 634 w 3059"/>
                <a:gd name="T113" fmla="*/ 2336 h 2349"/>
                <a:gd name="T114" fmla="*/ 889 w 3059"/>
                <a:gd name="T115" fmla="*/ 2347 h 2349"/>
                <a:gd name="T116" fmla="*/ 1419 w 3059"/>
                <a:gd name="T117" fmla="*/ 2349 h 2349"/>
                <a:gd name="T118" fmla="*/ 1911 w 3059"/>
                <a:gd name="T119" fmla="*/ 2333 h 2349"/>
                <a:gd name="T120" fmla="*/ 1941 w 3059"/>
                <a:gd name="T121" fmla="*/ 2233 h 2349"/>
                <a:gd name="T122" fmla="*/ 1941 w 3059"/>
                <a:gd name="T123" fmla="*/ 2123 h 23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59" h="2349">
                  <a:moveTo>
                    <a:pt x="3015" y="2140"/>
                  </a:moveTo>
                  <a:lnTo>
                    <a:pt x="2992" y="2134"/>
                  </a:lnTo>
                  <a:lnTo>
                    <a:pt x="2970" y="2129"/>
                  </a:lnTo>
                  <a:lnTo>
                    <a:pt x="2945" y="2125"/>
                  </a:lnTo>
                  <a:lnTo>
                    <a:pt x="2918" y="2120"/>
                  </a:lnTo>
                  <a:lnTo>
                    <a:pt x="2887" y="2114"/>
                  </a:lnTo>
                  <a:lnTo>
                    <a:pt x="2849" y="2107"/>
                  </a:lnTo>
                  <a:lnTo>
                    <a:pt x="2804" y="2098"/>
                  </a:lnTo>
                  <a:lnTo>
                    <a:pt x="2750" y="2085"/>
                  </a:lnTo>
                  <a:lnTo>
                    <a:pt x="2699" y="2073"/>
                  </a:lnTo>
                  <a:lnTo>
                    <a:pt x="2659" y="2058"/>
                  </a:lnTo>
                  <a:lnTo>
                    <a:pt x="2627" y="2044"/>
                  </a:lnTo>
                  <a:lnTo>
                    <a:pt x="2605" y="2026"/>
                  </a:lnTo>
                  <a:lnTo>
                    <a:pt x="2587" y="2004"/>
                  </a:lnTo>
                  <a:lnTo>
                    <a:pt x="2576" y="1979"/>
                  </a:lnTo>
                  <a:lnTo>
                    <a:pt x="2569" y="1948"/>
                  </a:lnTo>
                  <a:lnTo>
                    <a:pt x="2565" y="1910"/>
                  </a:lnTo>
                  <a:lnTo>
                    <a:pt x="2562" y="1865"/>
                  </a:lnTo>
                  <a:lnTo>
                    <a:pt x="2560" y="1811"/>
                  </a:lnTo>
                  <a:lnTo>
                    <a:pt x="2558" y="1764"/>
                  </a:lnTo>
                  <a:lnTo>
                    <a:pt x="2556" y="1707"/>
                  </a:lnTo>
                  <a:lnTo>
                    <a:pt x="2554" y="1642"/>
                  </a:lnTo>
                  <a:lnTo>
                    <a:pt x="2554" y="1568"/>
                  </a:lnTo>
                  <a:lnTo>
                    <a:pt x="2553" y="1490"/>
                  </a:lnTo>
                  <a:lnTo>
                    <a:pt x="2553" y="1411"/>
                  </a:lnTo>
                  <a:lnTo>
                    <a:pt x="2551" y="1329"/>
                  </a:lnTo>
                  <a:lnTo>
                    <a:pt x="2551" y="1250"/>
                  </a:lnTo>
                  <a:lnTo>
                    <a:pt x="2553" y="1174"/>
                  </a:lnTo>
                  <a:lnTo>
                    <a:pt x="2553" y="1104"/>
                  </a:lnTo>
                  <a:lnTo>
                    <a:pt x="2554" y="1043"/>
                  </a:lnTo>
                  <a:lnTo>
                    <a:pt x="2560" y="1008"/>
                  </a:lnTo>
                  <a:lnTo>
                    <a:pt x="2572" y="978"/>
                  </a:lnTo>
                  <a:lnTo>
                    <a:pt x="2592" y="952"/>
                  </a:lnTo>
                  <a:lnTo>
                    <a:pt x="2618" y="929"/>
                  </a:lnTo>
                  <a:lnTo>
                    <a:pt x="2647" y="909"/>
                  </a:lnTo>
                  <a:lnTo>
                    <a:pt x="2679" y="893"/>
                  </a:lnTo>
                  <a:lnTo>
                    <a:pt x="2712" y="878"/>
                  </a:lnTo>
                  <a:lnTo>
                    <a:pt x="2744" y="868"/>
                  </a:lnTo>
                  <a:lnTo>
                    <a:pt x="2777" y="859"/>
                  </a:lnTo>
                  <a:lnTo>
                    <a:pt x="2807" y="851"/>
                  </a:lnTo>
                  <a:lnTo>
                    <a:pt x="2833" y="846"/>
                  </a:lnTo>
                  <a:lnTo>
                    <a:pt x="2856" y="842"/>
                  </a:lnTo>
                  <a:lnTo>
                    <a:pt x="2871" y="839"/>
                  </a:lnTo>
                  <a:lnTo>
                    <a:pt x="2880" y="837"/>
                  </a:lnTo>
                  <a:lnTo>
                    <a:pt x="2898" y="830"/>
                  </a:lnTo>
                  <a:lnTo>
                    <a:pt x="2909" y="817"/>
                  </a:lnTo>
                  <a:lnTo>
                    <a:pt x="2912" y="797"/>
                  </a:lnTo>
                  <a:lnTo>
                    <a:pt x="2914" y="783"/>
                  </a:lnTo>
                  <a:lnTo>
                    <a:pt x="2912" y="759"/>
                  </a:lnTo>
                  <a:lnTo>
                    <a:pt x="2911" y="732"/>
                  </a:lnTo>
                  <a:lnTo>
                    <a:pt x="2909" y="705"/>
                  </a:lnTo>
                  <a:lnTo>
                    <a:pt x="2907" y="683"/>
                  </a:lnTo>
                  <a:lnTo>
                    <a:pt x="2905" y="667"/>
                  </a:lnTo>
                  <a:lnTo>
                    <a:pt x="2900" y="649"/>
                  </a:lnTo>
                  <a:lnTo>
                    <a:pt x="2887" y="638"/>
                  </a:lnTo>
                  <a:lnTo>
                    <a:pt x="2873" y="633"/>
                  </a:lnTo>
                  <a:lnTo>
                    <a:pt x="2840" y="629"/>
                  </a:lnTo>
                  <a:lnTo>
                    <a:pt x="2800" y="626"/>
                  </a:lnTo>
                  <a:lnTo>
                    <a:pt x="2753" y="622"/>
                  </a:lnTo>
                  <a:lnTo>
                    <a:pt x="2704" y="619"/>
                  </a:lnTo>
                  <a:lnTo>
                    <a:pt x="2654" y="615"/>
                  </a:lnTo>
                  <a:lnTo>
                    <a:pt x="2607" y="611"/>
                  </a:lnTo>
                  <a:lnTo>
                    <a:pt x="2565" y="609"/>
                  </a:lnTo>
                  <a:lnTo>
                    <a:pt x="2545" y="604"/>
                  </a:lnTo>
                  <a:lnTo>
                    <a:pt x="2531" y="595"/>
                  </a:lnTo>
                  <a:lnTo>
                    <a:pt x="2522" y="582"/>
                  </a:lnTo>
                  <a:lnTo>
                    <a:pt x="2516" y="570"/>
                  </a:lnTo>
                  <a:lnTo>
                    <a:pt x="2511" y="550"/>
                  </a:lnTo>
                  <a:lnTo>
                    <a:pt x="2506" y="517"/>
                  </a:lnTo>
                  <a:lnTo>
                    <a:pt x="2498" y="474"/>
                  </a:lnTo>
                  <a:lnTo>
                    <a:pt x="2489" y="422"/>
                  </a:lnTo>
                  <a:lnTo>
                    <a:pt x="2478" y="357"/>
                  </a:lnTo>
                  <a:lnTo>
                    <a:pt x="2473" y="324"/>
                  </a:lnTo>
                  <a:lnTo>
                    <a:pt x="2468" y="296"/>
                  </a:lnTo>
                  <a:lnTo>
                    <a:pt x="2462" y="272"/>
                  </a:lnTo>
                  <a:lnTo>
                    <a:pt x="2451" y="250"/>
                  </a:lnTo>
                  <a:lnTo>
                    <a:pt x="2437" y="234"/>
                  </a:lnTo>
                  <a:lnTo>
                    <a:pt x="2417" y="220"/>
                  </a:lnTo>
                  <a:lnTo>
                    <a:pt x="2388" y="209"/>
                  </a:lnTo>
                  <a:lnTo>
                    <a:pt x="2348" y="198"/>
                  </a:lnTo>
                  <a:lnTo>
                    <a:pt x="2290" y="187"/>
                  </a:lnTo>
                  <a:lnTo>
                    <a:pt x="2240" y="178"/>
                  </a:lnTo>
                  <a:lnTo>
                    <a:pt x="2200" y="173"/>
                  </a:lnTo>
                  <a:lnTo>
                    <a:pt x="2166" y="171"/>
                  </a:lnTo>
                  <a:lnTo>
                    <a:pt x="2139" y="169"/>
                  </a:lnTo>
                  <a:lnTo>
                    <a:pt x="2119" y="173"/>
                  </a:lnTo>
                  <a:lnTo>
                    <a:pt x="2102" y="176"/>
                  </a:lnTo>
                  <a:lnTo>
                    <a:pt x="2092" y="184"/>
                  </a:lnTo>
                  <a:lnTo>
                    <a:pt x="2084" y="193"/>
                  </a:lnTo>
                  <a:lnTo>
                    <a:pt x="2079" y="205"/>
                  </a:lnTo>
                  <a:lnTo>
                    <a:pt x="2077" y="220"/>
                  </a:lnTo>
                  <a:lnTo>
                    <a:pt x="2075" y="236"/>
                  </a:lnTo>
                  <a:lnTo>
                    <a:pt x="2075" y="254"/>
                  </a:lnTo>
                  <a:lnTo>
                    <a:pt x="2075" y="272"/>
                  </a:lnTo>
                  <a:lnTo>
                    <a:pt x="2075" y="301"/>
                  </a:lnTo>
                  <a:lnTo>
                    <a:pt x="2073" y="342"/>
                  </a:lnTo>
                  <a:lnTo>
                    <a:pt x="2073" y="395"/>
                  </a:lnTo>
                  <a:lnTo>
                    <a:pt x="2073" y="456"/>
                  </a:lnTo>
                  <a:lnTo>
                    <a:pt x="2072" y="525"/>
                  </a:lnTo>
                  <a:lnTo>
                    <a:pt x="2072" y="600"/>
                  </a:lnTo>
                  <a:lnTo>
                    <a:pt x="2072" y="682"/>
                  </a:lnTo>
                  <a:lnTo>
                    <a:pt x="2070" y="766"/>
                  </a:lnTo>
                  <a:lnTo>
                    <a:pt x="2070" y="857"/>
                  </a:lnTo>
                  <a:lnTo>
                    <a:pt x="2068" y="949"/>
                  </a:lnTo>
                  <a:lnTo>
                    <a:pt x="2068" y="1041"/>
                  </a:lnTo>
                  <a:lnTo>
                    <a:pt x="2066" y="1135"/>
                  </a:lnTo>
                  <a:lnTo>
                    <a:pt x="2066" y="1227"/>
                  </a:lnTo>
                  <a:lnTo>
                    <a:pt x="2066" y="1317"/>
                  </a:lnTo>
                  <a:lnTo>
                    <a:pt x="2064" y="1403"/>
                  </a:lnTo>
                  <a:lnTo>
                    <a:pt x="2064" y="1486"/>
                  </a:lnTo>
                  <a:lnTo>
                    <a:pt x="2064" y="1564"/>
                  </a:lnTo>
                  <a:lnTo>
                    <a:pt x="2063" y="1634"/>
                  </a:lnTo>
                  <a:lnTo>
                    <a:pt x="2063" y="1698"/>
                  </a:lnTo>
                  <a:lnTo>
                    <a:pt x="2063" y="1752"/>
                  </a:lnTo>
                  <a:lnTo>
                    <a:pt x="2063" y="1797"/>
                  </a:lnTo>
                  <a:lnTo>
                    <a:pt x="2063" y="1829"/>
                  </a:lnTo>
                  <a:lnTo>
                    <a:pt x="2064" y="1903"/>
                  </a:lnTo>
                  <a:lnTo>
                    <a:pt x="2066" y="1972"/>
                  </a:lnTo>
                  <a:lnTo>
                    <a:pt x="2073" y="2031"/>
                  </a:lnTo>
                  <a:lnTo>
                    <a:pt x="2082" y="2087"/>
                  </a:lnTo>
                  <a:lnTo>
                    <a:pt x="2097" y="2136"/>
                  </a:lnTo>
                  <a:lnTo>
                    <a:pt x="2115" y="2179"/>
                  </a:lnTo>
                  <a:lnTo>
                    <a:pt x="2139" y="2217"/>
                  </a:lnTo>
                  <a:lnTo>
                    <a:pt x="2167" y="2250"/>
                  </a:lnTo>
                  <a:lnTo>
                    <a:pt x="2202" y="2277"/>
                  </a:lnTo>
                  <a:lnTo>
                    <a:pt x="2243" y="2298"/>
                  </a:lnTo>
                  <a:lnTo>
                    <a:pt x="2290" y="2316"/>
                  </a:lnTo>
                  <a:lnTo>
                    <a:pt x="2346" y="2331"/>
                  </a:lnTo>
                  <a:lnTo>
                    <a:pt x="2410" y="2340"/>
                  </a:lnTo>
                  <a:lnTo>
                    <a:pt x="2482" y="2345"/>
                  </a:lnTo>
                  <a:lnTo>
                    <a:pt x="2563" y="2347"/>
                  </a:lnTo>
                  <a:lnTo>
                    <a:pt x="2609" y="2345"/>
                  </a:lnTo>
                  <a:lnTo>
                    <a:pt x="2663" y="2345"/>
                  </a:lnTo>
                  <a:lnTo>
                    <a:pt x="2724" y="2344"/>
                  </a:lnTo>
                  <a:lnTo>
                    <a:pt x="2788" y="2340"/>
                  </a:lnTo>
                  <a:lnTo>
                    <a:pt x="2851" y="2338"/>
                  </a:lnTo>
                  <a:lnTo>
                    <a:pt x="2907" y="2334"/>
                  </a:lnTo>
                  <a:lnTo>
                    <a:pt x="2956" y="2331"/>
                  </a:lnTo>
                  <a:lnTo>
                    <a:pt x="2990" y="2327"/>
                  </a:lnTo>
                  <a:lnTo>
                    <a:pt x="3015" y="2324"/>
                  </a:lnTo>
                  <a:lnTo>
                    <a:pt x="3032" y="2316"/>
                  </a:lnTo>
                  <a:lnTo>
                    <a:pt x="3042" y="2306"/>
                  </a:lnTo>
                  <a:lnTo>
                    <a:pt x="3050" y="2286"/>
                  </a:lnTo>
                  <a:lnTo>
                    <a:pt x="3053" y="2261"/>
                  </a:lnTo>
                  <a:lnTo>
                    <a:pt x="3057" y="2223"/>
                  </a:lnTo>
                  <a:lnTo>
                    <a:pt x="3059" y="2192"/>
                  </a:lnTo>
                  <a:lnTo>
                    <a:pt x="3059" y="2170"/>
                  </a:lnTo>
                  <a:lnTo>
                    <a:pt x="3052" y="2156"/>
                  </a:lnTo>
                  <a:lnTo>
                    <a:pt x="3039" y="2147"/>
                  </a:lnTo>
                  <a:lnTo>
                    <a:pt x="3015" y="2140"/>
                  </a:lnTo>
                  <a:close/>
                  <a:moveTo>
                    <a:pt x="1142" y="1963"/>
                  </a:moveTo>
                  <a:lnTo>
                    <a:pt x="1139" y="1984"/>
                  </a:lnTo>
                  <a:lnTo>
                    <a:pt x="1133" y="2001"/>
                  </a:lnTo>
                  <a:lnTo>
                    <a:pt x="1122" y="2013"/>
                  </a:lnTo>
                  <a:lnTo>
                    <a:pt x="1110" y="2021"/>
                  </a:lnTo>
                  <a:lnTo>
                    <a:pt x="1094" y="2024"/>
                  </a:lnTo>
                  <a:lnTo>
                    <a:pt x="1079" y="2028"/>
                  </a:lnTo>
                  <a:lnTo>
                    <a:pt x="1063" y="2030"/>
                  </a:lnTo>
                  <a:lnTo>
                    <a:pt x="1048" y="2031"/>
                  </a:lnTo>
                  <a:lnTo>
                    <a:pt x="1034" y="2031"/>
                  </a:lnTo>
                  <a:lnTo>
                    <a:pt x="1018" y="2033"/>
                  </a:lnTo>
                  <a:lnTo>
                    <a:pt x="996" y="2033"/>
                  </a:lnTo>
                  <a:lnTo>
                    <a:pt x="969" y="2033"/>
                  </a:lnTo>
                  <a:lnTo>
                    <a:pt x="933" y="2033"/>
                  </a:lnTo>
                  <a:lnTo>
                    <a:pt x="886" y="2033"/>
                  </a:lnTo>
                  <a:lnTo>
                    <a:pt x="844" y="2031"/>
                  </a:lnTo>
                  <a:lnTo>
                    <a:pt x="802" y="2030"/>
                  </a:lnTo>
                  <a:lnTo>
                    <a:pt x="763" y="2024"/>
                  </a:lnTo>
                  <a:lnTo>
                    <a:pt x="725" y="2015"/>
                  </a:lnTo>
                  <a:lnTo>
                    <a:pt x="690" y="2004"/>
                  </a:lnTo>
                  <a:lnTo>
                    <a:pt x="658" y="1988"/>
                  </a:lnTo>
                  <a:lnTo>
                    <a:pt x="627" y="1966"/>
                  </a:lnTo>
                  <a:lnTo>
                    <a:pt x="598" y="1941"/>
                  </a:lnTo>
                  <a:lnTo>
                    <a:pt x="573" y="1909"/>
                  </a:lnTo>
                  <a:lnTo>
                    <a:pt x="551" y="1871"/>
                  </a:lnTo>
                  <a:lnTo>
                    <a:pt x="531" y="1826"/>
                  </a:lnTo>
                  <a:lnTo>
                    <a:pt x="515" y="1772"/>
                  </a:lnTo>
                  <a:lnTo>
                    <a:pt x="502" y="1712"/>
                  </a:lnTo>
                  <a:lnTo>
                    <a:pt x="491" y="1642"/>
                  </a:lnTo>
                  <a:lnTo>
                    <a:pt x="486" y="1564"/>
                  </a:lnTo>
                  <a:lnTo>
                    <a:pt x="484" y="1476"/>
                  </a:lnTo>
                  <a:lnTo>
                    <a:pt x="486" y="1387"/>
                  </a:lnTo>
                  <a:lnTo>
                    <a:pt x="490" y="1308"/>
                  </a:lnTo>
                  <a:lnTo>
                    <a:pt x="497" y="1237"/>
                  </a:lnTo>
                  <a:lnTo>
                    <a:pt x="508" y="1176"/>
                  </a:lnTo>
                  <a:lnTo>
                    <a:pt x="520" y="1124"/>
                  </a:lnTo>
                  <a:lnTo>
                    <a:pt x="537" y="1079"/>
                  </a:lnTo>
                  <a:lnTo>
                    <a:pt x="555" y="1039"/>
                  </a:lnTo>
                  <a:lnTo>
                    <a:pt x="578" y="1006"/>
                  </a:lnTo>
                  <a:lnTo>
                    <a:pt x="604" y="979"/>
                  </a:lnTo>
                  <a:lnTo>
                    <a:pt x="632" y="958"/>
                  </a:lnTo>
                  <a:lnTo>
                    <a:pt x="665" y="942"/>
                  </a:lnTo>
                  <a:lnTo>
                    <a:pt x="699" y="929"/>
                  </a:lnTo>
                  <a:lnTo>
                    <a:pt x="739" y="920"/>
                  </a:lnTo>
                  <a:lnTo>
                    <a:pt x="783" y="914"/>
                  </a:lnTo>
                  <a:lnTo>
                    <a:pt x="830" y="913"/>
                  </a:lnTo>
                  <a:lnTo>
                    <a:pt x="878" y="911"/>
                  </a:lnTo>
                  <a:lnTo>
                    <a:pt x="886" y="911"/>
                  </a:lnTo>
                  <a:lnTo>
                    <a:pt x="904" y="911"/>
                  </a:lnTo>
                  <a:lnTo>
                    <a:pt x="929" y="911"/>
                  </a:lnTo>
                  <a:lnTo>
                    <a:pt x="962" y="913"/>
                  </a:lnTo>
                  <a:lnTo>
                    <a:pt x="996" y="914"/>
                  </a:lnTo>
                  <a:lnTo>
                    <a:pt x="1030" y="916"/>
                  </a:lnTo>
                  <a:lnTo>
                    <a:pt x="1063" y="920"/>
                  </a:lnTo>
                  <a:lnTo>
                    <a:pt x="1083" y="922"/>
                  </a:lnTo>
                  <a:lnTo>
                    <a:pt x="1101" y="927"/>
                  </a:lnTo>
                  <a:lnTo>
                    <a:pt x="1115" y="934"/>
                  </a:lnTo>
                  <a:lnTo>
                    <a:pt x="1128" y="945"/>
                  </a:lnTo>
                  <a:lnTo>
                    <a:pt x="1135" y="961"/>
                  </a:lnTo>
                  <a:lnTo>
                    <a:pt x="1139" y="981"/>
                  </a:lnTo>
                  <a:lnTo>
                    <a:pt x="1141" y="1061"/>
                  </a:lnTo>
                  <a:lnTo>
                    <a:pt x="1142" y="1153"/>
                  </a:lnTo>
                  <a:lnTo>
                    <a:pt x="1144" y="1252"/>
                  </a:lnTo>
                  <a:lnTo>
                    <a:pt x="1144" y="1362"/>
                  </a:lnTo>
                  <a:lnTo>
                    <a:pt x="1144" y="1476"/>
                  </a:lnTo>
                  <a:lnTo>
                    <a:pt x="1144" y="1595"/>
                  </a:lnTo>
                  <a:lnTo>
                    <a:pt x="1142" y="1717"/>
                  </a:lnTo>
                  <a:lnTo>
                    <a:pt x="1142" y="1840"/>
                  </a:lnTo>
                  <a:lnTo>
                    <a:pt x="1142" y="1963"/>
                  </a:lnTo>
                  <a:close/>
                  <a:moveTo>
                    <a:pt x="1918" y="2109"/>
                  </a:moveTo>
                  <a:lnTo>
                    <a:pt x="1876" y="2096"/>
                  </a:lnTo>
                  <a:lnTo>
                    <a:pt x="1837" y="2087"/>
                  </a:lnTo>
                  <a:lnTo>
                    <a:pt x="1799" y="2078"/>
                  </a:lnTo>
                  <a:lnTo>
                    <a:pt x="1766" y="2071"/>
                  </a:lnTo>
                  <a:lnTo>
                    <a:pt x="1737" y="2062"/>
                  </a:lnTo>
                  <a:lnTo>
                    <a:pt x="1712" y="2051"/>
                  </a:lnTo>
                  <a:lnTo>
                    <a:pt x="1690" y="2039"/>
                  </a:lnTo>
                  <a:lnTo>
                    <a:pt x="1672" y="2021"/>
                  </a:lnTo>
                  <a:lnTo>
                    <a:pt x="1658" y="1997"/>
                  </a:lnTo>
                  <a:lnTo>
                    <a:pt x="1649" y="1968"/>
                  </a:lnTo>
                  <a:lnTo>
                    <a:pt x="1643" y="1930"/>
                  </a:lnTo>
                  <a:lnTo>
                    <a:pt x="1643" y="1905"/>
                  </a:lnTo>
                  <a:lnTo>
                    <a:pt x="1641" y="1865"/>
                  </a:lnTo>
                  <a:lnTo>
                    <a:pt x="1640" y="1815"/>
                  </a:lnTo>
                  <a:lnTo>
                    <a:pt x="1640" y="1753"/>
                  </a:lnTo>
                  <a:lnTo>
                    <a:pt x="1640" y="1683"/>
                  </a:lnTo>
                  <a:lnTo>
                    <a:pt x="1638" y="1606"/>
                  </a:lnTo>
                  <a:lnTo>
                    <a:pt x="1638" y="1521"/>
                  </a:lnTo>
                  <a:lnTo>
                    <a:pt x="1638" y="1430"/>
                  </a:lnTo>
                  <a:lnTo>
                    <a:pt x="1638" y="1335"/>
                  </a:lnTo>
                  <a:lnTo>
                    <a:pt x="1638" y="1236"/>
                  </a:lnTo>
                  <a:lnTo>
                    <a:pt x="1638" y="1135"/>
                  </a:lnTo>
                  <a:lnTo>
                    <a:pt x="1636" y="1034"/>
                  </a:lnTo>
                  <a:lnTo>
                    <a:pt x="1636" y="932"/>
                  </a:lnTo>
                  <a:lnTo>
                    <a:pt x="1636" y="831"/>
                  </a:lnTo>
                  <a:lnTo>
                    <a:pt x="1636" y="734"/>
                  </a:lnTo>
                  <a:lnTo>
                    <a:pt x="1636" y="642"/>
                  </a:lnTo>
                  <a:lnTo>
                    <a:pt x="1634" y="552"/>
                  </a:lnTo>
                  <a:lnTo>
                    <a:pt x="1634" y="471"/>
                  </a:lnTo>
                  <a:lnTo>
                    <a:pt x="1634" y="395"/>
                  </a:lnTo>
                  <a:lnTo>
                    <a:pt x="1632" y="328"/>
                  </a:lnTo>
                  <a:lnTo>
                    <a:pt x="1632" y="270"/>
                  </a:lnTo>
                  <a:lnTo>
                    <a:pt x="1630" y="225"/>
                  </a:lnTo>
                  <a:lnTo>
                    <a:pt x="1630" y="191"/>
                  </a:lnTo>
                  <a:lnTo>
                    <a:pt x="1629" y="164"/>
                  </a:lnTo>
                  <a:lnTo>
                    <a:pt x="1627" y="140"/>
                  </a:lnTo>
                  <a:lnTo>
                    <a:pt x="1625" y="121"/>
                  </a:lnTo>
                  <a:lnTo>
                    <a:pt x="1621" y="104"/>
                  </a:lnTo>
                  <a:lnTo>
                    <a:pt x="1616" y="92"/>
                  </a:lnTo>
                  <a:lnTo>
                    <a:pt x="1603" y="79"/>
                  </a:lnTo>
                  <a:lnTo>
                    <a:pt x="1589" y="68"/>
                  </a:lnTo>
                  <a:lnTo>
                    <a:pt x="1565" y="59"/>
                  </a:lnTo>
                  <a:lnTo>
                    <a:pt x="1536" y="50"/>
                  </a:lnTo>
                  <a:lnTo>
                    <a:pt x="1498" y="41"/>
                  </a:lnTo>
                  <a:lnTo>
                    <a:pt x="1450" y="32"/>
                  </a:lnTo>
                  <a:lnTo>
                    <a:pt x="1392" y="21"/>
                  </a:lnTo>
                  <a:lnTo>
                    <a:pt x="1336" y="12"/>
                  </a:lnTo>
                  <a:lnTo>
                    <a:pt x="1289" y="5"/>
                  </a:lnTo>
                  <a:lnTo>
                    <a:pt x="1251" y="1"/>
                  </a:lnTo>
                  <a:lnTo>
                    <a:pt x="1222" y="0"/>
                  </a:lnTo>
                  <a:lnTo>
                    <a:pt x="1198" y="1"/>
                  </a:lnTo>
                  <a:lnTo>
                    <a:pt x="1180" y="7"/>
                  </a:lnTo>
                  <a:lnTo>
                    <a:pt x="1168" y="12"/>
                  </a:lnTo>
                  <a:lnTo>
                    <a:pt x="1160" y="21"/>
                  </a:lnTo>
                  <a:lnTo>
                    <a:pt x="1155" y="34"/>
                  </a:lnTo>
                  <a:lnTo>
                    <a:pt x="1153" y="47"/>
                  </a:lnTo>
                  <a:lnTo>
                    <a:pt x="1151" y="63"/>
                  </a:lnTo>
                  <a:lnTo>
                    <a:pt x="1151" y="81"/>
                  </a:lnTo>
                  <a:lnTo>
                    <a:pt x="1151" y="101"/>
                  </a:lnTo>
                  <a:lnTo>
                    <a:pt x="1150" y="135"/>
                  </a:lnTo>
                  <a:lnTo>
                    <a:pt x="1148" y="178"/>
                  </a:lnTo>
                  <a:lnTo>
                    <a:pt x="1148" y="229"/>
                  </a:lnTo>
                  <a:lnTo>
                    <a:pt x="1146" y="283"/>
                  </a:lnTo>
                  <a:lnTo>
                    <a:pt x="1146" y="337"/>
                  </a:lnTo>
                  <a:lnTo>
                    <a:pt x="1144" y="391"/>
                  </a:lnTo>
                  <a:lnTo>
                    <a:pt x="1144" y="442"/>
                  </a:lnTo>
                  <a:lnTo>
                    <a:pt x="1142" y="485"/>
                  </a:lnTo>
                  <a:lnTo>
                    <a:pt x="1142" y="519"/>
                  </a:lnTo>
                  <a:lnTo>
                    <a:pt x="1141" y="541"/>
                  </a:lnTo>
                  <a:lnTo>
                    <a:pt x="1139" y="561"/>
                  </a:lnTo>
                  <a:lnTo>
                    <a:pt x="1133" y="575"/>
                  </a:lnTo>
                  <a:lnTo>
                    <a:pt x="1124" y="586"/>
                  </a:lnTo>
                  <a:lnTo>
                    <a:pt x="1110" y="590"/>
                  </a:lnTo>
                  <a:lnTo>
                    <a:pt x="1092" y="591"/>
                  </a:lnTo>
                  <a:lnTo>
                    <a:pt x="996" y="588"/>
                  </a:lnTo>
                  <a:lnTo>
                    <a:pt x="898" y="584"/>
                  </a:lnTo>
                  <a:lnTo>
                    <a:pt x="804" y="582"/>
                  </a:lnTo>
                  <a:lnTo>
                    <a:pt x="719" y="582"/>
                  </a:lnTo>
                  <a:lnTo>
                    <a:pt x="678" y="582"/>
                  </a:lnTo>
                  <a:lnTo>
                    <a:pt x="634" y="584"/>
                  </a:lnTo>
                  <a:lnTo>
                    <a:pt x="591" y="590"/>
                  </a:lnTo>
                  <a:lnTo>
                    <a:pt x="548" y="595"/>
                  </a:lnTo>
                  <a:lnTo>
                    <a:pt x="502" y="604"/>
                  </a:lnTo>
                  <a:lnTo>
                    <a:pt x="459" y="617"/>
                  </a:lnTo>
                  <a:lnTo>
                    <a:pt x="414" y="633"/>
                  </a:lnTo>
                  <a:lnTo>
                    <a:pt x="370" y="651"/>
                  </a:lnTo>
                  <a:lnTo>
                    <a:pt x="329" y="674"/>
                  </a:lnTo>
                  <a:lnTo>
                    <a:pt x="287" y="702"/>
                  </a:lnTo>
                  <a:lnTo>
                    <a:pt x="247" y="734"/>
                  </a:lnTo>
                  <a:lnTo>
                    <a:pt x="209" y="772"/>
                  </a:lnTo>
                  <a:lnTo>
                    <a:pt x="173" y="813"/>
                  </a:lnTo>
                  <a:lnTo>
                    <a:pt x="141" y="862"/>
                  </a:lnTo>
                  <a:lnTo>
                    <a:pt x="110" y="916"/>
                  </a:lnTo>
                  <a:lnTo>
                    <a:pt x="83" y="978"/>
                  </a:lnTo>
                  <a:lnTo>
                    <a:pt x="58" y="1044"/>
                  </a:lnTo>
                  <a:lnTo>
                    <a:pt x="38" y="1120"/>
                  </a:lnTo>
                  <a:lnTo>
                    <a:pt x="21" y="1203"/>
                  </a:lnTo>
                  <a:lnTo>
                    <a:pt x="9" y="1293"/>
                  </a:lnTo>
                  <a:lnTo>
                    <a:pt x="1" y="1391"/>
                  </a:lnTo>
                  <a:lnTo>
                    <a:pt x="0" y="1499"/>
                  </a:lnTo>
                  <a:lnTo>
                    <a:pt x="1" y="1598"/>
                  </a:lnTo>
                  <a:lnTo>
                    <a:pt x="9" y="1692"/>
                  </a:lnTo>
                  <a:lnTo>
                    <a:pt x="21" y="1775"/>
                  </a:lnTo>
                  <a:lnTo>
                    <a:pt x="38" y="1853"/>
                  </a:lnTo>
                  <a:lnTo>
                    <a:pt x="56" y="1921"/>
                  </a:lnTo>
                  <a:lnTo>
                    <a:pt x="79" y="1983"/>
                  </a:lnTo>
                  <a:lnTo>
                    <a:pt x="106" y="2039"/>
                  </a:lnTo>
                  <a:lnTo>
                    <a:pt x="135" y="2087"/>
                  </a:lnTo>
                  <a:lnTo>
                    <a:pt x="166" y="2131"/>
                  </a:lnTo>
                  <a:lnTo>
                    <a:pt x="200" y="2168"/>
                  </a:lnTo>
                  <a:lnTo>
                    <a:pt x="235" y="2201"/>
                  </a:lnTo>
                  <a:lnTo>
                    <a:pt x="271" y="2230"/>
                  </a:lnTo>
                  <a:lnTo>
                    <a:pt x="309" y="2253"/>
                  </a:lnTo>
                  <a:lnTo>
                    <a:pt x="347" y="2273"/>
                  </a:lnTo>
                  <a:lnTo>
                    <a:pt x="385" y="2289"/>
                  </a:lnTo>
                  <a:lnTo>
                    <a:pt x="425" y="2304"/>
                  </a:lnTo>
                  <a:lnTo>
                    <a:pt x="463" y="2313"/>
                  </a:lnTo>
                  <a:lnTo>
                    <a:pt x="499" y="2322"/>
                  </a:lnTo>
                  <a:lnTo>
                    <a:pt x="535" y="2327"/>
                  </a:lnTo>
                  <a:lnTo>
                    <a:pt x="569" y="2333"/>
                  </a:lnTo>
                  <a:lnTo>
                    <a:pt x="604" y="2334"/>
                  </a:lnTo>
                  <a:lnTo>
                    <a:pt x="634" y="2336"/>
                  </a:lnTo>
                  <a:lnTo>
                    <a:pt x="661" y="2338"/>
                  </a:lnTo>
                  <a:lnTo>
                    <a:pt x="687" y="2340"/>
                  </a:lnTo>
                  <a:lnTo>
                    <a:pt x="719" y="2342"/>
                  </a:lnTo>
                  <a:lnTo>
                    <a:pt x="766" y="2344"/>
                  </a:lnTo>
                  <a:lnTo>
                    <a:pt x="822" y="2345"/>
                  </a:lnTo>
                  <a:lnTo>
                    <a:pt x="889" y="2347"/>
                  </a:lnTo>
                  <a:lnTo>
                    <a:pt x="963" y="2347"/>
                  </a:lnTo>
                  <a:lnTo>
                    <a:pt x="1045" y="2349"/>
                  </a:lnTo>
                  <a:lnTo>
                    <a:pt x="1133" y="2349"/>
                  </a:lnTo>
                  <a:lnTo>
                    <a:pt x="1225" y="2349"/>
                  </a:lnTo>
                  <a:lnTo>
                    <a:pt x="1321" y="2349"/>
                  </a:lnTo>
                  <a:lnTo>
                    <a:pt x="1419" y="2349"/>
                  </a:lnTo>
                  <a:lnTo>
                    <a:pt x="1518" y="2347"/>
                  </a:lnTo>
                  <a:lnTo>
                    <a:pt x="1616" y="2345"/>
                  </a:lnTo>
                  <a:lnTo>
                    <a:pt x="1712" y="2344"/>
                  </a:lnTo>
                  <a:lnTo>
                    <a:pt x="1804" y="2340"/>
                  </a:lnTo>
                  <a:lnTo>
                    <a:pt x="1893" y="2336"/>
                  </a:lnTo>
                  <a:lnTo>
                    <a:pt x="1911" y="2333"/>
                  </a:lnTo>
                  <a:lnTo>
                    <a:pt x="1923" y="2324"/>
                  </a:lnTo>
                  <a:lnTo>
                    <a:pt x="1931" y="2311"/>
                  </a:lnTo>
                  <a:lnTo>
                    <a:pt x="1936" y="2297"/>
                  </a:lnTo>
                  <a:lnTo>
                    <a:pt x="1938" y="2280"/>
                  </a:lnTo>
                  <a:lnTo>
                    <a:pt x="1940" y="2259"/>
                  </a:lnTo>
                  <a:lnTo>
                    <a:pt x="1941" y="2233"/>
                  </a:lnTo>
                  <a:lnTo>
                    <a:pt x="1943" y="2206"/>
                  </a:lnTo>
                  <a:lnTo>
                    <a:pt x="1945" y="2181"/>
                  </a:lnTo>
                  <a:lnTo>
                    <a:pt x="1947" y="2161"/>
                  </a:lnTo>
                  <a:lnTo>
                    <a:pt x="1947" y="2147"/>
                  </a:lnTo>
                  <a:lnTo>
                    <a:pt x="1945" y="2134"/>
                  </a:lnTo>
                  <a:lnTo>
                    <a:pt x="1941" y="2123"/>
                  </a:lnTo>
                  <a:lnTo>
                    <a:pt x="1932" y="2116"/>
                  </a:lnTo>
                  <a:lnTo>
                    <a:pt x="1918" y="2109"/>
                  </a:lnTo>
                  <a:close/>
                </a:path>
              </a:pathLst>
            </a:cu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7B0014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3" name="Freeform 135"/>
            <p:cNvSpPr>
              <a:spLocks noChangeAspect="1"/>
            </p:cNvSpPr>
            <p:nvPr/>
          </p:nvSpPr>
          <p:spPr bwMode="auto">
            <a:xfrm>
              <a:off x="2718" y="10019"/>
              <a:ext cx="258" cy="444"/>
            </a:xfrm>
            <a:custGeom>
              <a:avLst/>
              <a:gdLst>
                <a:gd name="T0" fmla="*/ 202 w 258"/>
                <a:gd name="T1" fmla="*/ 59 h 444"/>
                <a:gd name="T2" fmla="*/ 157 w 258"/>
                <a:gd name="T3" fmla="*/ 61 h 444"/>
                <a:gd name="T4" fmla="*/ 121 w 258"/>
                <a:gd name="T5" fmla="*/ 67 h 444"/>
                <a:gd name="T6" fmla="*/ 92 w 258"/>
                <a:gd name="T7" fmla="*/ 74 h 444"/>
                <a:gd name="T8" fmla="*/ 68 w 258"/>
                <a:gd name="T9" fmla="*/ 83 h 444"/>
                <a:gd name="T10" fmla="*/ 68 w 258"/>
                <a:gd name="T11" fmla="*/ 444 h 444"/>
                <a:gd name="T12" fmla="*/ 0 w 258"/>
                <a:gd name="T13" fmla="*/ 444 h 444"/>
                <a:gd name="T14" fmla="*/ 0 w 258"/>
                <a:gd name="T15" fmla="*/ 5 h 444"/>
                <a:gd name="T16" fmla="*/ 63 w 258"/>
                <a:gd name="T17" fmla="*/ 5 h 444"/>
                <a:gd name="T18" fmla="*/ 66 w 258"/>
                <a:gd name="T19" fmla="*/ 43 h 444"/>
                <a:gd name="T20" fmla="*/ 94 w 258"/>
                <a:gd name="T21" fmla="*/ 25 h 444"/>
                <a:gd name="T22" fmla="*/ 126 w 258"/>
                <a:gd name="T23" fmla="*/ 12 h 444"/>
                <a:gd name="T24" fmla="*/ 160 w 258"/>
                <a:gd name="T25" fmla="*/ 3 h 444"/>
                <a:gd name="T26" fmla="*/ 193 w 258"/>
                <a:gd name="T27" fmla="*/ 0 h 444"/>
                <a:gd name="T28" fmla="*/ 211 w 258"/>
                <a:gd name="T29" fmla="*/ 0 h 444"/>
                <a:gd name="T30" fmla="*/ 235 w 258"/>
                <a:gd name="T31" fmla="*/ 0 h 444"/>
                <a:gd name="T32" fmla="*/ 258 w 258"/>
                <a:gd name="T33" fmla="*/ 3 h 444"/>
                <a:gd name="T34" fmla="*/ 258 w 258"/>
                <a:gd name="T35" fmla="*/ 59 h 444"/>
                <a:gd name="T36" fmla="*/ 202 w 258"/>
                <a:gd name="T37" fmla="*/ 59 h 4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8" h="444">
                  <a:moveTo>
                    <a:pt x="202" y="59"/>
                  </a:moveTo>
                  <a:lnTo>
                    <a:pt x="157" y="61"/>
                  </a:lnTo>
                  <a:lnTo>
                    <a:pt x="121" y="67"/>
                  </a:lnTo>
                  <a:lnTo>
                    <a:pt x="92" y="74"/>
                  </a:lnTo>
                  <a:lnTo>
                    <a:pt x="68" y="83"/>
                  </a:lnTo>
                  <a:lnTo>
                    <a:pt x="68" y="444"/>
                  </a:lnTo>
                  <a:lnTo>
                    <a:pt x="0" y="444"/>
                  </a:lnTo>
                  <a:lnTo>
                    <a:pt x="0" y="5"/>
                  </a:lnTo>
                  <a:lnTo>
                    <a:pt x="63" y="5"/>
                  </a:lnTo>
                  <a:lnTo>
                    <a:pt x="66" y="43"/>
                  </a:lnTo>
                  <a:lnTo>
                    <a:pt x="94" y="25"/>
                  </a:lnTo>
                  <a:lnTo>
                    <a:pt x="126" y="12"/>
                  </a:lnTo>
                  <a:lnTo>
                    <a:pt x="160" y="3"/>
                  </a:lnTo>
                  <a:lnTo>
                    <a:pt x="193" y="0"/>
                  </a:lnTo>
                  <a:lnTo>
                    <a:pt x="211" y="0"/>
                  </a:lnTo>
                  <a:lnTo>
                    <a:pt x="235" y="0"/>
                  </a:lnTo>
                  <a:lnTo>
                    <a:pt x="258" y="3"/>
                  </a:lnTo>
                  <a:lnTo>
                    <a:pt x="258" y="59"/>
                  </a:lnTo>
                  <a:lnTo>
                    <a:pt x="202" y="59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4" name="Freeform 136"/>
            <p:cNvSpPr>
              <a:spLocks noChangeAspect="1" noEditPoints="1"/>
            </p:cNvSpPr>
            <p:nvPr/>
          </p:nvSpPr>
          <p:spPr bwMode="auto">
            <a:xfrm>
              <a:off x="3028" y="10015"/>
              <a:ext cx="367" cy="459"/>
            </a:xfrm>
            <a:custGeom>
              <a:avLst/>
              <a:gdLst>
                <a:gd name="T0" fmla="*/ 308 w 367"/>
                <a:gd name="T1" fmla="*/ 240 h 459"/>
                <a:gd name="T2" fmla="*/ 67 w 367"/>
                <a:gd name="T3" fmla="*/ 240 h 459"/>
                <a:gd name="T4" fmla="*/ 67 w 367"/>
                <a:gd name="T5" fmla="*/ 320 h 459"/>
                <a:gd name="T6" fmla="*/ 69 w 367"/>
                <a:gd name="T7" fmla="*/ 345 h 459"/>
                <a:gd name="T8" fmla="*/ 75 w 367"/>
                <a:gd name="T9" fmla="*/ 365 h 459"/>
                <a:gd name="T10" fmla="*/ 85 w 367"/>
                <a:gd name="T11" fmla="*/ 381 h 459"/>
                <a:gd name="T12" fmla="*/ 102 w 367"/>
                <a:gd name="T13" fmla="*/ 392 h 459"/>
                <a:gd name="T14" fmla="*/ 125 w 367"/>
                <a:gd name="T15" fmla="*/ 399 h 459"/>
                <a:gd name="T16" fmla="*/ 154 w 367"/>
                <a:gd name="T17" fmla="*/ 401 h 459"/>
                <a:gd name="T18" fmla="*/ 355 w 367"/>
                <a:gd name="T19" fmla="*/ 401 h 459"/>
                <a:gd name="T20" fmla="*/ 355 w 367"/>
                <a:gd name="T21" fmla="*/ 433 h 459"/>
                <a:gd name="T22" fmla="*/ 339 w 367"/>
                <a:gd name="T23" fmla="*/ 444 h 459"/>
                <a:gd name="T24" fmla="*/ 317 w 367"/>
                <a:gd name="T25" fmla="*/ 451 h 459"/>
                <a:gd name="T26" fmla="*/ 293 w 367"/>
                <a:gd name="T27" fmla="*/ 457 h 459"/>
                <a:gd name="T28" fmla="*/ 266 w 367"/>
                <a:gd name="T29" fmla="*/ 459 h 459"/>
                <a:gd name="T30" fmla="*/ 152 w 367"/>
                <a:gd name="T31" fmla="*/ 459 h 459"/>
                <a:gd name="T32" fmla="*/ 123 w 367"/>
                <a:gd name="T33" fmla="*/ 457 h 459"/>
                <a:gd name="T34" fmla="*/ 94 w 367"/>
                <a:gd name="T35" fmla="*/ 451 h 459"/>
                <a:gd name="T36" fmla="*/ 69 w 367"/>
                <a:gd name="T37" fmla="*/ 441 h 459"/>
                <a:gd name="T38" fmla="*/ 46 w 367"/>
                <a:gd name="T39" fmla="*/ 426 h 459"/>
                <a:gd name="T40" fmla="*/ 28 w 367"/>
                <a:gd name="T41" fmla="*/ 408 h 459"/>
                <a:gd name="T42" fmla="*/ 13 w 367"/>
                <a:gd name="T43" fmla="*/ 383 h 459"/>
                <a:gd name="T44" fmla="*/ 2 w 367"/>
                <a:gd name="T45" fmla="*/ 352 h 459"/>
                <a:gd name="T46" fmla="*/ 0 w 367"/>
                <a:gd name="T47" fmla="*/ 316 h 459"/>
                <a:gd name="T48" fmla="*/ 0 w 367"/>
                <a:gd name="T49" fmla="*/ 152 h 459"/>
                <a:gd name="T50" fmla="*/ 2 w 367"/>
                <a:gd name="T51" fmla="*/ 114 h 459"/>
                <a:gd name="T52" fmla="*/ 10 w 367"/>
                <a:gd name="T53" fmla="*/ 83 h 459"/>
                <a:gd name="T54" fmla="*/ 22 w 367"/>
                <a:gd name="T55" fmla="*/ 58 h 459"/>
                <a:gd name="T56" fmla="*/ 38 w 367"/>
                <a:gd name="T57" fmla="*/ 38 h 459"/>
                <a:gd name="T58" fmla="*/ 60 w 367"/>
                <a:gd name="T59" fmla="*/ 24 h 459"/>
                <a:gd name="T60" fmla="*/ 84 w 367"/>
                <a:gd name="T61" fmla="*/ 13 h 459"/>
                <a:gd name="T62" fmla="*/ 109 w 367"/>
                <a:gd name="T63" fmla="*/ 6 h 459"/>
                <a:gd name="T64" fmla="*/ 138 w 367"/>
                <a:gd name="T65" fmla="*/ 2 h 459"/>
                <a:gd name="T66" fmla="*/ 169 w 367"/>
                <a:gd name="T67" fmla="*/ 0 h 459"/>
                <a:gd name="T68" fmla="*/ 208 w 367"/>
                <a:gd name="T69" fmla="*/ 0 h 459"/>
                <a:gd name="T70" fmla="*/ 236 w 367"/>
                <a:gd name="T71" fmla="*/ 0 h 459"/>
                <a:gd name="T72" fmla="*/ 263 w 367"/>
                <a:gd name="T73" fmla="*/ 4 h 459"/>
                <a:gd name="T74" fmla="*/ 288 w 367"/>
                <a:gd name="T75" fmla="*/ 11 h 459"/>
                <a:gd name="T76" fmla="*/ 310 w 367"/>
                <a:gd name="T77" fmla="*/ 22 h 459"/>
                <a:gd name="T78" fmla="*/ 330 w 367"/>
                <a:gd name="T79" fmla="*/ 35 h 459"/>
                <a:gd name="T80" fmla="*/ 346 w 367"/>
                <a:gd name="T81" fmla="*/ 54 h 459"/>
                <a:gd name="T82" fmla="*/ 357 w 367"/>
                <a:gd name="T83" fmla="*/ 78 h 459"/>
                <a:gd name="T84" fmla="*/ 366 w 367"/>
                <a:gd name="T85" fmla="*/ 107 h 459"/>
                <a:gd name="T86" fmla="*/ 367 w 367"/>
                <a:gd name="T87" fmla="*/ 143 h 459"/>
                <a:gd name="T88" fmla="*/ 367 w 367"/>
                <a:gd name="T89" fmla="*/ 231 h 459"/>
                <a:gd name="T90" fmla="*/ 308 w 367"/>
                <a:gd name="T91" fmla="*/ 240 h 459"/>
                <a:gd name="T92" fmla="*/ 302 w 367"/>
                <a:gd name="T93" fmla="*/ 128 h 459"/>
                <a:gd name="T94" fmla="*/ 299 w 367"/>
                <a:gd name="T95" fmla="*/ 103 h 459"/>
                <a:gd name="T96" fmla="*/ 292 w 367"/>
                <a:gd name="T97" fmla="*/ 83 h 459"/>
                <a:gd name="T98" fmla="*/ 279 w 367"/>
                <a:gd name="T99" fmla="*/ 71 h 459"/>
                <a:gd name="T100" fmla="*/ 263 w 367"/>
                <a:gd name="T101" fmla="*/ 62 h 459"/>
                <a:gd name="T102" fmla="*/ 241 w 367"/>
                <a:gd name="T103" fmla="*/ 56 h 459"/>
                <a:gd name="T104" fmla="*/ 216 w 367"/>
                <a:gd name="T105" fmla="*/ 56 h 459"/>
                <a:gd name="T106" fmla="*/ 154 w 367"/>
                <a:gd name="T107" fmla="*/ 56 h 459"/>
                <a:gd name="T108" fmla="*/ 125 w 367"/>
                <a:gd name="T109" fmla="*/ 58 h 459"/>
                <a:gd name="T110" fmla="*/ 104 w 367"/>
                <a:gd name="T111" fmla="*/ 65 h 459"/>
                <a:gd name="T112" fmla="*/ 87 w 367"/>
                <a:gd name="T113" fmla="*/ 76 h 459"/>
                <a:gd name="T114" fmla="*/ 76 w 367"/>
                <a:gd name="T115" fmla="*/ 92 h 459"/>
                <a:gd name="T116" fmla="*/ 69 w 367"/>
                <a:gd name="T117" fmla="*/ 114 h 459"/>
                <a:gd name="T118" fmla="*/ 67 w 367"/>
                <a:gd name="T119" fmla="*/ 137 h 459"/>
                <a:gd name="T120" fmla="*/ 67 w 367"/>
                <a:gd name="T121" fmla="*/ 190 h 459"/>
                <a:gd name="T122" fmla="*/ 302 w 367"/>
                <a:gd name="T123" fmla="*/ 190 h 459"/>
                <a:gd name="T124" fmla="*/ 302 w 367"/>
                <a:gd name="T125" fmla="*/ 128 h 4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7" h="459">
                  <a:moveTo>
                    <a:pt x="308" y="240"/>
                  </a:moveTo>
                  <a:lnTo>
                    <a:pt x="67" y="240"/>
                  </a:lnTo>
                  <a:lnTo>
                    <a:pt x="67" y="320"/>
                  </a:lnTo>
                  <a:lnTo>
                    <a:pt x="69" y="345"/>
                  </a:lnTo>
                  <a:lnTo>
                    <a:pt x="75" y="365"/>
                  </a:lnTo>
                  <a:lnTo>
                    <a:pt x="85" y="381"/>
                  </a:lnTo>
                  <a:lnTo>
                    <a:pt x="102" y="392"/>
                  </a:lnTo>
                  <a:lnTo>
                    <a:pt x="125" y="399"/>
                  </a:lnTo>
                  <a:lnTo>
                    <a:pt x="154" y="401"/>
                  </a:lnTo>
                  <a:lnTo>
                    <a:pt x="355" y="401"/>
                  </a:lnTo>
                  <a:lnTo>
                    <a:pt x="355" y="433"/>
                  </a:lnTo>
                  <a:lnTo>
                    <a:pt x="339" y="444"/>
                  </a:lnTo>
                  <a:lnTo>
                    <a:pt x="317" y="451"/>
                  </a:lnTo>
                  <a:lnTo>
                    <a:pt x="293" y="457"/>
                  </a:lnTo>
                  <a:lnTo>
                    <a:pt x="266" y="459"/>
                  </a:lnTo>
                  <a:lnTo>
                    <a:pt x="152" y="459"/>
                  </a:lnTo>
                  <a:lnTo>
                    <a:pt x="123" y="457"/>
                  </a:lnTo>
                  <a:lnTo>
                    <a:pt x="94" y="451"/>
                  </a:lnTo>
                  <a:lnTo>
                    <a:pt x="69" y="441"/>
                  </a:lnTo>
                  <a:lnTo>
                    <a:pt x="46" y="426"/>
                  </a:lnTo>
                  <a:lnTo>
                    <a:pt x="28" y="408"/>
                  </a:lnTo>
                  <a:lnTo>
                    <a:pt x="13" y="383"/>
                  </a:lnTo>
                  <a:lnTo>
                    <a:pt x="2" y="352"/>
                  </a:lnTo>
                  <a:lnTo>
                    <a:pt x="0" y="316"/>
                  </a:lnTo>
                  <a:lnTo>
                    <a:pt x="0" y="152"/>
                  </a:lnTo>
                  <a:lnTo>
                    <a:pt x="2" y="114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60" y="24"/>
                  </a:lnTo>
                  <a:lnTo>
                    <a:pt x="84" y="13"/>
                  </a:lnTo>
                  <a:lnTo>
                    <a:pt x="109" y="6"/>
                  </a:lnTo>
                  <a:lnTo>
                    <a:pt x="138" y="2"/>
                  </a:lnTo>
                  <a:lnTo>
                    <a:pt x="169" y="0"/>
                  </a:lnTo>
                  <a:lnTo>
                    <a:pt x="208" y="0"/>
                  </a:lnTo>
                  <a:lnTo>
                    <a:pt x="236" y="0"/>
                  </a:lnTo>
                  <a:lnTo>
                    <a:pt x="263" y="4"/>
                  </a:lnTo>
                  <a:lnTo>
                    <a:pt x="288" y="11"/>
                  </a:lnTo>
                  <a:lnTo>
                    <a:pt x="310" y="22"/>
                  </a:lnTo>
                  <a:lnTo>
                    <a:pt x="330" y="35"/>
                  </a:lnTo>
                  <a:lnTo>
                    <a:pt x="346" y="54"/>
                  </a:lnTo>
                  <a:lnTo>
                    <a:pt x="357" y="78"/>
                  </a:lnTo>
                  <a:lnTo>
                    <a:pt x="366" y="107"/>
                  </a:lnTo>
                  <a:lnTo>
                    <a:pt x="367" y="143"/>
                  </a:lnTo>
                  <a:lnTo>
                    <a:pt x="367" y="231"/>
                  </a:lnTo>
                  <a:lnTo>
                    <a:pt x="308" y="240"/>
                  </a:lnTo>
                  <a:close/>
                  <a:moveTo>
                    <a:pt x="302" y="128"/>
                  </a:moveTo>
                  <a:lnTo>
                    <a:pt x="299" y="103"/>
                  </a:lnTo>
                  <a:lnTo>
                    <a:pt x="292" y="83"/>
                  </a:lnTo>
                  <a:lnTo>
                    <a:pt x="279" y="71"/>
                  </a:lnTo>
                  <a:lnTo>
                    <a:pt x="263" y="62"/>
                  </a:lnTo>
                  <a:lnTo>
                    <a:pt x="241" y="56"/>
                  </a:lnTo>
                  <a:lnTo>
                    <a:pt x="216" y="56"/>
                  </a:lnTo>
                  <a:lnTo>
                    <a:pt x="154" y="56"/>
                  </a:lnTo>
                  <a:lnTo>
                    <a:pt x="125" y="58"/>
                  </a:lnTo>
                  <a:lnTo>
                    <a:pt x="104" y="65"/>
                  </a:lnTo>
                  <a:lnTo>
                    <a:pt x="87" y="76"/>
                  </a:lnTo>
                  <a:lnTo>
                    <a:pt x="76" y="92"/>
                  </a:lnTo>
                  <a:lnTo>
                    <a:pt x="69" y="114"/>
                  </a:lnTo>
                  <a:lnTo>
                    <a:pt x="67" y="137"/>
                  </a:lnTo>
                  <a:lnTo>
                    <a:pt x="67" y="190"/>
                  </a:lnTo>
                  <a:lnTo>
                    <a:pt x="302" y="190"/>
                  </a:lnTo>
                  <a:lnTo>
                    <a:pt x="302" y="12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5" name="Freeform 137"/>
            <p:cNvSpPr>
              <a:spLocks noChangeAspect="1" noEditPoints="1"/>
            </p:cNvSpPr>
            <p:nvPr/>
          </p:nvSpPr>
          <p:spPr bwMode="auto">
            <a:xfrm>
              <a:off x="3509" y="10015"/>
              <a:ext cx="362" cy="634"/>
            </a:xfrm>
            <a:custGeom>
              <a:avLst/>
              <a:gdLst>
                <a:gd name="T0" fmla="*/ 111 w 362"/>
                <a:gd name="T1" fmla="*/ 634 h 634"/>
                <a:gd name="T2" fmla="*/ 71 w 362"/>
                <a:gd name="T3" fmla="*/ 632 h 634"/>
                <a:gd name="T4" fmla="*/ 29 w 362"/>
                <a:gd name="T5" fmla="*/ 623 h 634"/>
                <a:gd name="T6" fmla="*/ 13 w 362"/>
                <a:gd name="T7" fmla="*/ 574 h 634"/>
                <a:gd name="T8" fmla="*/ 248 w 362"/>
                <a:gd name="T9" fmla="*/ 570 h 634"/>
                <a:gd name="T10" fmla="*/ 282 w 362"/>
                <a:gd name="T11" fmla="*/ 545 h 634"/>
                <a:gd name="T12" fmla="*/ 293 w 362"/>
                <a:gd name="T13" fmla="*/ 495 h 634"/>
                <a:gd name="T14" fmla="*/ 268 w 362"/>
                <a:gd name="T15" fmla="*/ 417 h 634"/>
                <a:gd name="T16" fmla="*/ 210 w 362"/>
                <a:gd name="T17" fmla="*/ 437 h 634"/>
                <a:gd name="T18" fmla="*/ 116 w 362"/>
                <a:gd name="T19" fmla="*/ 439 h 634"/>
                <a:gd name="T20" fmla="*/ 60 w 362"/>
                <a:gd name="T21" fmla="*/ 430 h 634"/>
                <a:gd name="T22" fmla="*/ 22 w 362"/>
                <a:gd name="T23" fmla="*/ 404 h 634"/>
                <a:gd name="T24" fmla="*/ 2 w 362"/>
                <a:gd name="T25" fmla="*/ 361 h 634"/>
                <a:gd name="T26" fmla="*/ 0 w 362"/>
                <a:gd name="T27" fmla="*/ 123 h 634"/>
                <a:gd name="T28" fmla="*/ 13 w 362"/>
                <a:gd name="T29" fmla="*/ 62 h 634"/>
                <a:gd name="T30" fmla="*/ 47 w 362"/>
                <a:gd name="T31" fmla="*/ 22 h 634"/>
                <a:gd name="T32" fmla="*/ 100 w 362"/>
                <a:gd name="T33" fmla="*/ 2 h 634"/>
                <a:gd name="T34" fmla="*/ 197 w 362"/>
                <a:gd name="T35" fmla="*/ 0 h 634"/>
                <a:gd name="T36" fmla="*/ 254 w 362"/>
                <a:gd name="T37" fmla="*/ 11 h 634"/>
                <a:gd name="T38" fmla="*/ 299 w 362"/>
                <a:gd name="T39" fmla="*/ 44 h 634"/>
                <a:gd name="T40" fmla="*/ 362 w 362"/>
                <a:gd name="T41" fmla="*/ 9 h 634"/>
                <a:gd name="T42" fmla="*/ 358 w 362"/>
                <a:gd name="T43" fmla="*/ 529 h 634"/>
                <a:gd name="T44" fmla="*/ 333 w 362"/>
                <a:gd name="T45" fmla="*/ 588 h 634"/>
                <a:gd name="T46" fmla="*/ 284 w 362"/>
                <a:gd name="T47" fmla="*/ 623 h 634"/>
                <a:gd name="T48" fmla="*/ 214 w 362"/>
                <a:gd name="T49" fmla="*/ 634 h 634"/>
                <a:gd name="T50" fmla="*/ 275 w 362"/>
                <a:gd name="T51" fmla="*/ 78 h 634"/>
                <a:gd name="T52" fmla="*/ 219 w 362"/>
                <a:gd name="T53" fmla="*/ 62 h 634"/>
                <a:gd name="T54" fmla="*/ 120 w 362"/>
                <a:gd name="T55" fmla="*/ 60 h 634"/>
                <a:gd name="T56" fmla="*/ 94 w 362"/>
                <a:gd name="T57" fmla="*/ 63 h 634"/>
                <a:gd name="T58" fmla="*/ 76 w 362"/>
                <a:gd name="T59" fmla="*/ 83 h 634"/>
                <a:gd name="T60" fmla="*/ 67 w 362"/>
                <a:gd name="T61" fmla="*/ 121 h 634"/>
                <a:gd name="T62" fmla="*/ 71 w 362"/>
                <a:gd name="T63" fmla="*/ 345 h 634"/>
                <a:gd name="T64" fmla="*/ 89 w 362"/>
                <a:gd name="T65" fmla="*/ 368 h 634"/>
                <a:gd name="T66" fmla="*/ 116 w 362"/>
                <a:gd name="T67" fmla="*/ 376 h 634"/>
                <a:gd name="T68" fmla="*/ 181 w 362"/>
                <a:gd name="T69" fmla="*/ 377 h 634"/>
                <a:gd name="T70" fmla="*/ 252 w 362"/>
                <a:gd name="T71" fmla="*/ 370 h 634"/>
                <a:gd name="T72" fmla="*/ 293 w 362"/>
                <a:gd name="T73" fmla="*/ 361 h 6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2" h="634">
                  <a:moveTo>
                    <a:pt x="214" y="634"/>
                  </a:moveTo>
                  <a:lnTo>
                    <a:pt x="111" y="634"/>
                  </a:lnTo>
                  <a:lnTo>
                    <a:pt x="91" y="634"/>
                  </a:lnTo>
                  <a:lnTo>
                    <a:pt x="71" y="632"/>
                  </a:lnTo>
                  <a:lnTo>
                    <a:pt x="49" y="628"/>
                  </a:lnTo>
                  <a:lnTo>
                    <a:pt x="29" y="623"/>
                  </a:lnTo>
                  <a:lnTo>
                    <a:pt x="13" y="614"/>
                  </a:lnTo>
                  <a:lnTo>
                    <a:pt x="13" y="574"/>
                  </a:lnTo>
                  <a:lnTo>
                    <a:pt x="221" y="574"/>
                  </a:lnTo>
                  <a:lnTo>
                    <a:pt x="248" y="570"/>
                  </a:lnTo>
                  <a:lnTo>
                    <a:pt x="270" y="561"/>
                  </a:lnTo>
                  <a:lnTo>
                    <a:pt x="282" y="545"/>
                  </a:lnTo>
                  <a:lnTo>
                    <a:pt x="291" y="524"/>
                  </a:lnTo>
                  <a:lnTo>
                    <a:pt x="293" y="495"/>
                  </a:lnTo>
                  <a:lnTo>
                    <a:pt x="293" y="397"/>
                  </a:lnTo>
                  <a:lnTo>
                    <a:pt x="268" y="417"/>
                  </a:lnTo>
                  <a:lnTo>
                    <a:pt x="241" y="430"/>
                  </a:lnTo>
                  <a:lnTo>
                    <a:pt x="210" y="437"/>
                  </a:lnTo>
                  <a:lnTo>
                    <a:pt x="176" y="439"/>
                  </a:lnTo>
                  <a:lnTo>
                    <a:pt x="116" y="439"/>
                  </a:lnTo>
                  <a:lnTo>
                    <a:pt x="85" y="437"/>
                  </a:lnTo>
                  <a:lnTo>
                    <a:pt x="60" y="430"/>
                  </a:lnTo>
                  <a:lnTo>
                    <a:pt x="38" y="421"/>
                  </a:lnTo>
                  <a:lnTo>
                    <a:pt x="22" y="404"/>
                  </a:lnTo>
                  <a:lnTo>
                    <a:pt x="9" y="385"/>
                  </a:lnTo>
                  <a:lnTo>
                    <a:pt x="2" y="361"/>
                  </a:lnTo>
                  <a:lnTo>
                    <a:pt x="0" y="330"/>
                  </a:lnTo>
                  <a:lnTo>
                    <a:pt x="0" y="123"/>
                  </a:lnTo>
                  <a:lnTo>
                    <a:pt x="4" y="90"/>
                  </a:lnTo>
                  <a:lnTo>
                    <a:pt x="13" y="62"/>
                  </a:lnTo>
                  <a:lnTo>
                    <a:pt x="28" y="40"/>
                  </a:lnTo>
                  <a:lnTo>
                    <a:pt x="47" y="22"/>
                  </a:lnTo>
                  <a:lnTo>
                    <a:pt x="71" y="9"/>
                  </a:lnTo>
                  <a:lnTo>
                    <a:pt x="100" y="2"/>
                  </a:lnTo>
                  <a:lnTo>
                    <a:pt x="132" y="0"/>
                  </a:lnTo>
                  <a:lnTo>
                    <a:pt x="197" y="0"/>
                  </a:lnTo>
                  <a:lnTo>
                    <a:pt x="225" y="2"/>
                  </a:lnTo>
                  <a:lnTo>
                    <a:pt x="254" y="11"/>
                  </a:lnTo>
                  <a:lnTo>
                    <a:pt x="279" y="24"/>
                  </a:lnTo>
                  <a:lnTo>
                    <a:pt x="299" y="44"/>
                  </a:lnTo>
                  <a:lnTo>
                    <a:pt x="308" y="9"/>
                  </a:lnTo>
                  <a:lnTo>
                    <a:pt x="362" y="9"/>
                  </a:lnTo>
                  <a:lnTo>
                    <a:pt x="362" y="491"/>
                  </a:lnTo>
                  <a:lnTo>
                    <a:pt x="358" y="529"/>
                  </a:lnTo>
                  <a:lnTo>
                    <a:pt x="349" y="563"/>
                  </a:lnTo>
                  <a:lnTo>
                    <a:pt x="333" y="588"/>
                  </a:lnTo>
                  <a:lnTo>
                    <a:pt x="313" y="608"/>
                  </a:lnTo>
                  <a:lnTo>
                    <a:pt x="284" y="623"/>
                  </a:lnTo>
                  <a:lnTo>
                    <a:pt x="252" y="630"/>
                  </a:lnTo>
                  <a:lnTo>
                    <a:pt x="214" y="634"/>
                  </a:lnTo>
                  <a:close/>
                  <a:moveTo>
                    <a:pt x="293" y="87"/>
                  </a:moveTo>
                  <a:lnTo>
                    <a:pt x="275" y="78"/>
                  </a:lnTo>
                  <a:lnTo>
                    <a:pt x="250" y="69"/>
                  </a:lnTo>
                  <a:lnTo>
                    <a:pt x="219" y="62"/>
                  </a:lnTo>
                  <a:lnTo>
                    <a:pt x="183" y="60"/>
                  </a:lnTo>
                  <a:lnTo>
                    <a:pt x="120" y="60"/>
                  </a:lnTo>
                  <a:lnTo>
                    <a:pt x="107" y="60"/>
                  </a:lnTo>
                  <a:lnTo>
                    <a:pt x="94" y="63"/>
                  </a:lnTo>
                  <a:lnTo>
                    <a:pt x="85" y="71"/>
                  </a:lnTo>
                  <a:lnTo>
                    <a:pt x="76" y="83"/>
                  </a:lnTo>
                  <a:lnTo>
                    <a:pt x="69" y="99"/>
                  </a:lnTo>
                  <a:lnTo>
                    <a:pt x="67" y="121"/>
                  </a:lnTo>
                  <a:lnTo>
                    <a:pt x="67" y="323"/>
                  </a:lnTo>
                  <a:lnTo>
                    <a:pt x="71" y="345"/>
                  </a:lnTo>
                  <a:lnTo>
                    <a:pt x="78" y="359"/>
                  </a:lnTo>
                  <a:lnTo>
                    <a:pt x="89" y="368"/>
                  </a:lnTo>
                  <a:lnTo>
                    <a:pt x="102" y="374"/>
                  </a:lnTo>
                  <a:lnTo>
                    <a:pt x="116" y="376"/>
                  </a:lnTo>
                  <a:lnTo>
                    <a:pt x="129" y="377"/>
                  </a:lnTo>
                  <a:lnTo>
                    <a:pt x="181" y="377"/>
                  </a:lnTo>
                  <a:lnTo>
                    <a:pt x="219" y="376"/>
                  </a:lnTo>
                  <a:lnTo>
                    <a:pt x="252" y="370"/>
                  </a:lnTo>
                  <a:lnTo>
                    <a:pt x="277" y="367"/>
                  </a:lnTo>
                  <a:lnTo>
                    <a:pt x="293" y="361"/>
                  </a:lnTo>
                  <a:lnTo>
                    <a:pt x="293" y="8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6" name="Freeform 138"/>
            <p:cNvSpPr>
              <a:spLocks noChangeAspect="1" noEditPoints="1"/>
            </p:cNvSpPr>
            <p:nvPr/>
          </p:nvSpPr>
          <p:spPr bwMode="auto">
            <a:xfrm>
              <a:off x="4019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7" name="Freeform 139"/>
            <p:cNvSpPr>
              <a:spLocks noChangeAspect="1" noEditPoints="1"/>
            </p:cNvSpPr>
            <p:nvPr/>
          </p:nvSpPr>
          <p:spPr bwMode="auto">
            <a:xfrm>
              <a:off x="4222" y="10015"/>
              <a:ext cx="378" cy="459"/>
            </a:xfrm>
            <a:custGeom>
              <a:avLst/>
              <a:gdLst>
                <a:gd name="T0" fmla="*/ 235 w 378"/>
                <a:gd name="T1" fmla="*/ 459 h 459"/>
                <a:gd name="T2" fmla="*/ 150 w 378"/>
                <a:gd name="T3" fmla="*/ 459 h 459"/>
                <a:gd name="T4" fmla="*/ 112 w 378"/>
                <a:gd name="T5" fmla="*/ 455 h 459"/>
                <a:gd name="T6" fmla="*/ 79 w 378"/>
                <a:gd name="T7" fmla="*/ 446 h 459"/>
                <a:gd name="T8" fmla="*/ 52 w 378"/>
                <a:gd name="T9" fmla="*/ 431 h 459"/>
                <a:gd name="T10" fmla="*/ 30 w 378"/>
                <a:gd name="T11" fmla="*/ 412 h 459"/>
                <a:gd name="T12" fmla="*/ 14 w 378"/>
                <a:gd name="T13" fmla="*/ 386 h 459"/>
                <a:gd name="T14" fmla="*/ 3 w 378"/>
                <a:gd name="T15" fmla="*/ 354 h 459"/>
                <a:gd name="T16" fmla="*/ 0 w 378"/>
                <a:gd name="T17" fmla="*/ 316 h 459"/>
                <a:gd name="T18" fmla="*/ 0 w 378"/>
                <a:gd name="T19" fmla="*/ 141 h 459"/>
                <a:gd name="T20" fmla="*/ 3 w 378"/>
                <a:gd name="T21" fmla="*/ 105 h 459"/>
                <a:gd name="T22" fmla="*/ 14 w 378"/>
                <a:gd name="T23" fmla="*/ 72 h 459"/>
                <a:gd name="T24" fmla="*/ 30 w 378"/>
                <a:gd name="T25" fmla="*/ 47 h 459"/>
                <a:gd name="T26" fmla="*/ 52 w 378"/>
                <a:gd name="T27" fmla="*/ 26 h 459"/>
                <a:gd name="T28" fmla="*/ 79 w 378"/>
                <a:gd name="T29" fmla="*/ 11 h 459"/>
                <a:gd name="T30" fmla="*/ 112 w 378"/>
                <a:gd name="T31" fmla="*/ 2 h 459"/>
                <a:gd name="T32" fmla="*/ 150 w 378"/>
                <a:gd name="T33" fmla="*/ 0 h 459"/>
                <a:gd name="T34" fmla="*/ 235 w 378"/>
                <a:gd name="T35" fmla="*/ 0 h 459"/>
                <a:gd name="T36" fmla="*/ 271 w 378"/>
                <a:gd name="T37" fmla="*/ 4 h 459"/>
                <a:gd name="T38" fmla="*/ 303 w 378"/>
                <a:gd name="T39" fmla="*/ 13 h 459"/>
                <a:gd name="T40" fmla="*/ 331 w 378"/>
                <a:gd name="T41" fmla="*/ 29 h 459"/>
                <a:gd name="T42" fmla="*/ 350 w 378"/>
                <a:gd name="T43" fmla="*/ 51 h 459"/>
                <a:gd name="T44" fmla="*/ 367 w 378"/>
                <a:gd name="T45" fmla="*/ 78 h 459"/>
                <a:gd name="T46" fmla="*/ 376 w 378"/>
                <a:gd name="T47" fmla="*/ 110 h 459"/>
                <a:gd name="T48" fmla="*/ 378 w 378"/>
                <a:gd name="T49" fmla="*/ 146 h 459"/>
                <a:gd name="T50" fmla="*/ 378 w 378"/>
                <a:gd name="T51" fmla="*/ 312 h 459"/>
                <a:gd name="T52" fmla="*/ 376 w 378"/>
                <a:gd name="T53" fmla="*/ 348 h 459"/>
                <a:gd name="T54" fmla="*/ 367 w 378"/>
                <a:gd name="T55" fmla="*/ 381 h 459"/>
                <a:gd name="T56" fmla="*/ 350 w 378"/>
                <a:gd name="T57" fmla="*/ 408 h 459"/>
                <a:gd name="T58" fmla="*/ 331 w 378"/>
                <a:gd name="T59" fmla="*/ 430 h 459"/>
                <a:gd name="T60" fmla="*/ 303 w 378"/>
                <a:gd name="T61" fmla="*/ 446 h 459"/>
                <a:gd name="T62" fmla="*/ 271 w 378"/>
                <a:gd name="T63" fmla="*/ 455 h 459"/>
                <a:gd name="T64" fmla="*/ 235 w 378"/>
                <a:gd name="T65" fmla="*/ 459 h 459"/>
                <a:gd name="T66" fmla="*/ 311 w 378"/>
                <a:gd name="T67" fmla="*/ 134 h 459"/>
                <a:gd name="T68" fmla="*/ 309 w 378"/>
                <a:gd name="T69" fmla="*/ 114 h 459"/>
                <a:gd name="T70" fmla="*/ 303 w 378"/>
                <a:gd name="T71" fmla="*/ 96 h 459"/>
                <a:gd name="T72" fmla="*/ 296 w 378"/>
                <a:gd name="T73" fmla="*/ 78 h 459"/>
                <a:gd name="T74" fmla="*/ 284 w 378"/>
                <a:gd name="T75" fmla="*/ 65 h 459"/>
                <a:gd name="T76" fmla="*/ 267 w 378"/>
                <a:gd name="T77" fmla="*/ 56 h 459"/>
                <a:gd name="T78" fmla="*/ 246 w 378"/>
                <a:gd name="T79" fmla="*/ 54 h 459"/>
                <a:gd name="T80" fmla="*/ 135 w 378"/>
                <a:gd name="T81" fmla="*/ 54 h 459"/>
                <a:gd name="T82" fmla="*/ 114 w 378"/>
                <a:gd name="T83" fmla="*/ 56 h 459"/>
                <a:gd name="T84" fmla="*/ 97 w 378"/>
                <a:gd name="T85" fmla="*/ 65 h 459"/>
                <a:gd name="T86" fmla="*/ 83 w 378"/>
                <a:gd name="T87" fmla="*/ 78 h 459"/>
                <a:gd name="T88" fmla="*/ 74 w 378"/>
                <a:gd name="T89" fmla="*/ 94 h 459"/>
                <a:gd name="T90" fmla="*/ 70 w 378"/>
                <a:gd name="T91" fmla="*/ 112 h 459"/>
                <a:gd name="T92" fmla="*/ 68 w 378"/>
                <a:gd name="T93" fmla="*/ 134 h 459"/>
                <a:gd name="T94" fmla="*/ 68 w 378"/>
                <a:gd name="T95" fmla="*/ 323 h 459"/>
                <a:gd name="T96" fmla="*/ 70 w 378"/>
                <a:gd name="T97" fmla="*/ 345 h 459"/>
                <a:gd name="T98" fmla="*/ 74 w 378"/>
                <a:gd name="T99" fmla="*/ 365 h 459"/>
                <a:gd name="T100" fmla="*/ 83 w 378"/>
                <a:gd name="T101" fmla="*/ 381 h 459"/>
                <a:gd name="T102" fmla="*/ 97 w 378"/>
                <a:gd name="T103" fmla="*/ 394 h 459"/>
                <a:gd name="T104" fmla="*/ 114 w 378"/>
                <a:gd name="T105" fmla="*/ 401 h 459"/>
                <a:gd name="T106" fmla="*/ 135 w 378"/>
                <a:gd name="T107" fmla="*/ 404 h 459"/>
                <a:gd name="T108" fmla="*/ 246 w 378"/>
                <a:gd name="T109" fmla="*/ 404 h 459"/>
                <a:gd name="T110" fmla="*/ 267 w 378"/>
                <a:gd name="T111" fmla="*/ 401 h 459"/>
                <a:gd name="T112" fmla="*/ 284 w 378"/>
                <a:gd name="T113" fmla="*/ 392 h 459"/>
                <a:gd name="T114" fmla="*/ 296 w 378"/>
                <a:gd name="T115" fmla="*/ 379 h 459"/>
                <a:gd name="T116" fmla="*/ 303 w 378"/>
                <a:gd name="T117" fmla="*/ 363 h 459"/>
                <a:gd name="T118" fmla="*/ 309 w 378"/>
                <a:gd name="T119" fmla="*/ 345 h 459"/>
                <a:gd name="T120" fmla="*/ 311 w 378"/>
                <a:gd name="T121" fmla="*/ 325 h 459"/>
                <a:gd name="T122" fmla="*/ 311 w 378"/>
                <a:gd name="T123" fmla="*/ 134 h 4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8" h="459">
                  <a:moveTo>
                    <a:pt x="235" y="459"/>
                  </a:moveTo>
                  <a:lnTo>
                    <a:pt x="150" y="459"/>
                  </a:lnTo>
                  <a:lnTo>
                    <a:pt x="112" y="455"/>
                  </a:lnTo>
                  <a:lnTo>
                    <a:pt x="79" y="446"/>
                  </a:lnTo>
                  <a:lnTo>
                    <a:pt x="52" y="431"/>
                  </a:lnTo>
                  <a:lnTo>
                    <a:pt x="30" y="412"/>
                  </a:lnTo>
                  <a:lnTo>
                    <a:pt x="14" y="386"/>
                  </a:lnTo>
                  <a:lnTo>
                    <a:pt x="3" y="354"/>
                  </a:lnTo>
                  <a:lnTo>
                    <a:pt x="0" y="316"/>
                  </a:lnTo>
                  <a:lnTo>
                    <a:pt x="0" y="141"/>
                  </a:lnTo>
                  <a:lnTo>
                    <a:pt x="3" y="105"/>
                  </a:lnTo>
                  <a:lnTo>
                    <a:pt x="14" y="72"/>
                  </a:lnTo>
                  <a:lnTo>
                    <a:pt x="30" y="47"/>
                  </a:lnTo>
                  <a:lnTo>
                    <a:pt x="52" y="26"/>
                  </a:lnTo>
                  <a:lnTo>
                    <a:pt x="79" y="11"/>
                  </a:lnTo>
                  <a:lnTo>
                    <a:pt x="112" y="2"/>
                  </a:lnTo>
                  <a:lnTo>
                    <a:pt x="150" y="0"/>
                  </a:lnTo>
                  <a:lnTo>
                    <a:pt x="235" y="0"/>
                  </a:lnTo>
                  <a:lnTo>
                    <a:pt x="271" y="4"/>
                  </a:lnTo>
                  <a:lnTo>
                    <a:pt x="303" y="13"/>
                  </a:lnTo>
                  <a:lnTo>
                    <a:pt x="331" y="29"/>
                  </a:lnTo>
                  <a:lnTo>
                    <a:pt x="350" y="51"/>
                  </a:lnTo>
                  <a:lnTo>
                    <a:pt x="367" y="78"/>
                  </a:lnTo>
                  <a:lnTo>
                    <a:pt x="376" y="110"/>
                  </a:lnTo>
                  <a:lnTo>
                    <a:pt x="378" y="146"/>
                  </a:lnTo>
                  <a:lnTo>
                    <a:pt x="378" y="312"/>
                  </a:lnTo>
                  <a:lnTo>
                    <a:pt x="376" y="348"/>
                  </a:lnTo>
                  <a:lnTo>
                    <a:pt x="367" y="381"/>
                  </a:lnTo>
                  <a:lnTo>
                    <a:pt x="350" y="408"/>
                  </a:lnTo>
                  <a:lnTo>
                    <a:pt x="331" y="430"/>
                  </a:lnTo>
                  <a:lnTo>
                    <a:pt x="303" y="446"/>
                  </a:lnTo>
                  <a:lnTo>
                    <a:pt x="271" y="455"/>
                  </a:lnTo>
                  <a:lnTo>
                    <a:pt x="235" y="459"/>
                  </a:lnTo>
                  <a:close/>
                  <a:moveTo>
                    <a:pt x="311" y="134"/>
                  </a:moveTo>
                  <a:lnTo>
                    <a:pt x="309" y="114"/>
                  </a:lnTo>
                  <a:lnTo>
                    <a:pt x="303" y="96"/>
                  </a:lnTo>
                  <a:lnTo>
                    <a:pt x="296" y="78"/>
                  </a:lnTo>
                  <a:lnTo>
                    <a:pt x="284" y="65"/>
                  </a:lnTo>
                  <a:lnTo>
                    <a:pt x="267" y="56"/>
                  </a:lnTo>
                  <a:lnTo>
                    <a:pt x="246" y="54"/>
                  </a:lnTo>
                  <a:lnTo>
                    <a:pt x="135" y="54"/>
                  </a:lnTo>
                  <a:lnTo>
                    <a:pt x="114" y="56"/>
                  </a:lnTo>
                  <a:lnTo>
                    <a:pt x="97" y="65"/>
                  </a:lnTo>
                  <a:lnTo>
                    <a:pt x="83" y="78"/>
                  </a:lnTo>
                  <a:lnTo>
                    <a:pt x="74" y="94"/>
                  </a:lnTo>
                  <a:lnTo>
                    <a:pt x="70" y="112"/>
                  </a:lnTo>
                  <a:lnTo>
                    <a:pt x="68" y="134"/>
                  </a:lnTo>
                  <a:lnTo>
                    <a:pt x="68" y="323"/>
                  </a:lnTo>
                  <a:lnTo>
                    <a:pt x="70" y="345"/>
                  </a:lnTo>
                  <a:lnTo>
                    <a:pt x="74" y="365"/>
                  </a:lnTo>
                  <a:lnTo>
                    <a:pt x="83" y="381"/>
                  </a:lnTo>
                  <a:lnTo>
                    <a:pt x="97" y="394"/>
                  </a:lnTo>
                  <a:lnTo>
                    <a:pt x="114" y="401"/>
                  </a:lnTo>
                  <a:lnTo>
                    <a:pt x="135" y="404"/>
                  </a:lnTo>
                  <a:lnTo>
                    <a:pt x="246" y="404"/>
                  </a:lnTo>
                  <a:lnTo>
                    <a:pt x="267" y="401"/>
                  </a:lnTo>
                  <a:lnTo>
                    <a:pt x="284" y="392"/>
                  </a:lnTo>
                  <a:lnTo>
                    <a:pt x="296" y="379"/>
                  </a:lnTo>
                  <a:lnTo>
                    <a:pt x="303" y="363"/>
                  </a:lnTo>
                  <a:lnTo>
                    <a:pt x="309" y="345"/>
                  </a:lnTo>
                  <a:lnTo>
                    <a:pt x="311" y="325"/>
                  </a:lnTo>
                  <a:lnTo>
                    <a:pt x="311" y="13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8" name="Freeform 140"/>
            <p:cNvSpPr>
              <a:spLocks noChangeAspect="1"/>
            </p:cNvSpPr>
            <p:nvPr/>
          </p:nvSpPr>
          <p:spPr bwMode="auto">
            <a:xfrm>
              <a:off x="4721" y="10015"/>
              <a:ext cx="361" cy="448"/>
            </a:xfrm>
            <a:custGeom>
              <a:avLst/>
              <a:gdLst>
                <a:gd name="T0" fmla="*/ 293 w 361"/>
                <a:gd name="T1" fmla="*/ 448 h 448"/>
                <a:gd name="T2" fmla="*/ 293 w 361"/>
                <a:gd name="T3" fmla="*/ 107 h 448"/>
                <a:gd name="T4" fmla="*/ 289 w 361"/>
                <a:gd name="T5" fmla="*/ 87 h 448"/>
                <a:gd name="T6" fmla="*/ 280 w 361"/>
                <a:gd name="T7" fmla="*/ 74 h 448"/>
                <a:gd name="T8" fmla="*/ 267 w 361"/>
                <a:gd name="T9" fmla="*/ 67 h 448"/>
                <a:gd name="T10" fmla="*/ 253 w 361"/>
                <a:gd name="T11" fmla="*/ 62 h 448"/>
                <a:gd name="T12" fmla="*/ 237 w 361"/>
                <a:gd name="T13" fmla="*/ 60 h 448"/>
                <a:gd name="T14" fmla="*/ 168 w 361"/>
                <a:gd name="T15" fmla="*/ 60 h 448"/>
                <a:gd name="T16" fmla="*/ 135 w 361"/>
                <a:gd name="T17" fmla="*/ 62 h 448"/>
                <a:gd name="T18" fmla="*/ 106 w 361"/>
                <a:gd name="T19" fmla="*/ 65 h 448"/>
                <a:gd name="T20" fmla="*/ 83 w 361"/>
                <a:gd name="T21" fmla="*/ 69 h 448"/>
                <a:gd name="T22" fmla="*/ 67 w 361"/>
                <a:gd name="T23" fmla="*/ 72 h 448"/>
                <a:gd name="T24" fmla="*/ 67 w 361"/>
                <a:gd name="T25" fmla="*/ 448 h 448"/>
                <a:gd name="T26" fmla="*/ 0 w 361"/>
                <a:gd name="T27" fmla="*/ 448 h 448"/>
                <a:gd name="T28" fmla="*/ 0 w 361"/>
                <a:gd name="T29" fmla="*/ 9 h 448"/>
                <a:gd name="T30" fmla="*/ 63 w 361"/>
                <a:gd name="T31" fmla="*/ 9 h 448"/>
                <a:gd name="T32" fmla="*/ 67 w 361"/>
                <a:gd name="T33" fmla="*/ 40 h 448"/>
                <a:gd name="T34" fmla="*/ 92 w 361"/>
                <a:gd name="T35" fmla="*/ 22 h 448"/>
                <a:gd name="T36" fmla="*/ 121 w 361"/>
                <a:gd name="T37" fmla="*/ 9 h 448"/>
                <a:gd name="T38" fmla="*/ 152 w 361"/>
                <a:gd name="T39" fmla="*/ 2 h 448"/>
                <a:gd name="T40" fmla="*/ 182 w 361"/>
                <a:gd name="T41" fmla="*/ 0 h 448"/>
                <a:gd name="T42" fmla="*/ 249 w 361"/>
                <a:gd name="T43" fmla="*/ 0 h 448"/>
                <a:gd name="T44" fmla="*/ 275 w 361"/>
                <a:gd name="T45" fmla="*/ 2 h 448"/>
                <a:gd name="T46" fmla="*/ 296 w 361"/>
                <a:gd name="T47" fmla="*/ 6 h 448"/>
                <a:gd name="T48" fmla="*/ 318 w 361"/>
                <a:gd name="T49" fmla="*/ 15 h 448"/>
                <a:gd name="T50" fmla="*/ 334 w 361"/>
                <a:gd name="T51" fmla="*/ 29 h 448"/>
                <a:gd name="T52" fmla="*/ 349 w 361"/>
                <a:gd name="T53" fmla="*/ 47 h 448"/>
                <a:gd name="T54" fmla="*/ 358 w 361"/>
                <a:gd name="T55" fmla="*/ 71 h 448"/>
                <a:gd name="T56" fmla="*/ 361 w 361"/>
                <a:gd name="T57" fmla="*/ 98 h 448"/>
                <a:gd name="T58" fmla="*/ 361 w 361"/>
                <a:gd name="T59" fmla="*/ 448 h 448"/>
                <a:gd name="T60" fmla="*/ 293 w 361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1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5" y="62"/>
                  </a:lnTo>
                  <a:lnTo>
                    <a:pt x="106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2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1" y="98"/>
                  </a:lnTo>
                  <a:lnTo>
                    <a:pt x="361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39" name="Freeform 141"/>
            <p:cNvSpPr>
              <a:spLocks noChangeAspect="1"/>
            </p:cNvSpPr>
            <p:nvPr/>
          </p:nvSpPr>
          <p:spPr bwMode="auto">
            <a:xfrm>
              <a:off x="5232" y="10015"/>
              <a:ext cx="608" cy="448"/>
            </a:xfrm>
            <a:custGeom>
              <a:avLst/>
              <a:gdLst>
                <a:gd name="T0" fmla="*/ 541 w 608"/>
                <a:gd name="T1" fmla="*/ 448 h 448"/>
                <a:gd name="T2" fmla="*/ 541 w 608"/>
                <a:gd name="T3" fmla="*/ 107 h 448"/>
                <a:gd name="T4" fmla="*/ 537 w 608"/>
                <a:gd name="T5" fmla="*/ 87 h 448"/>
                <a:gd name="T6" fmla="*/ 528 w 608"/>
                <a:gd name="T7" fmla="*/ 74 h 448"/>
                <a:gd name="T8" fmla="*/ 516 w 608"/>
                <a:gd name="T9" fmla="*/ 67 h 448"/>
                <a:gd name="T10" fmla="*/ 501 w 608"/>
                <a:gd name="T11" fmla="*/ 62 h 448"/>
                <a:gd name="T12" fmla="*/ 485 w 608"/>
                <a:gd name="T13" fmla="*/ 60 h 448"/>
                <a:gd name="T14" fmla="*/ 440 w 608"/>
                <a:gd name="T15" fmla="*/ 60 h 448"/>
                <a:gd name="T16" fmla="*/ 407 w 608"/>
                <a:gd name="T17" fmla="*/ 62 h 448"/>
                <a:gd name="T18" fmla="*/ 378 w 608"/>
                <a:gd name="T19" fmla="*/ 65 h 448"/>
                <a:gd name="T20" fmla="*/ 355 w 608"/>
                <a:gd name="T21" fmla="*/ 69 h 448"/>
                <a:gd name="T22" fmla="*/ 338 w 608"/>
                <a:gd name="T23" fmla="*/ 72 h 448"/>
                <a:gd name="T24" fmla="*/ 338 w 608"/>
                <a:gd name="T25" fmla="*/ 448 h 448"/>
                <a:gd name="T26" fmla="*/ 270 w 608"/>
                <a:gd name="T27" fmla="*/ 448 h 448"/>
                <a:gd name="T28" fmla="*/ 270 w 608"/>
                <a:gd name="T29" fmla="*/ 107 h 448"/>
                <a:gd name="T30" fmla="*/ 268 w 608"/>
                <a:gd name="T31" fmla="*/ 87 h 448"/>
                <a:gd name="T32" fmla="*/ 259 w 608"/>
                <a:gd name="T33" fmla="*/ 74 h 448"/>
                <a:gd name="T34" fmla="*/ 246 w 608"/>
                <a:gd name="T35" fmla="*/ 67 h 448"/>
                <a:gd name="T36" fmla="*/ 230 w 608"/>
                <a:gd name="T37" fmla="*/ 62 h 448"/>
                <a:gd name="T38" fmla="*/ 214 w 608"/>
                <a:gd name="T39" fmla="*/ 60 h 448"/>
                <a:gd name="T40" fmla="*/ 165 w 608"/>
                <a:gd name="T41" fmla="*/ 60 h 448"/>
                <a:gd name="T42" fmla="*/ 127 w 608"/>
                <a:gd name="T43" fmla="*/ 63 h 448"/>
                <a:gd name="T44" fmla="*/ 94 w 608"/>
                <a:gd name="T45" fmla="*/ 67 h 448"/>
                <a:gd name="T46" fmla="*/ 67 w 608"/>
                <a:gd name="T47" fmla="*/ 72 h 448"/>
                <a:gd name="T48" fmla="*/ 67 w 608"/>
                <a:gd name="T49" fmla="*/ 448 h 448"/>
                <a:gd name="T50" fmla="*/ 0 w 608"/>
                <a:gd name="T51" fmla="*/ 448 h 448"/>
                <a:gd name="T52" fmla="*/ 0 w 608"/>
                <a:gd name="T53" fmla="*/ 9 h 448"/>
                <a:gd name="T54" fmla="*/ 65 w 608"/>
                <a:gd name="T55" fmla="*/ 9 h 448"/>
                <a:gd name="T56" fmla="*/ 67 w 608"/>
                <a:gd name="T57" fmla="*/ 40 h 448"/>
                <a:gd name="T58" fmla="*/ 93 w 608"/>
                <a:gd name="T59" fmla="*/ 22 h 448"/>
                <a:gd name="T60" fmla="*/ 122 w 608"/>
                <a:gd name="T61" fmla="*/ 9 h 448"/>
                <a:gd name="T62" fmla="*/ 152 w 608"/>
                <a:gd name="T63" fmla="*/ 2 h 448"/>
                <a:gd name="T64" fmla="*/ 183 w 608"/>
                <a:gd name="T65" fmla="*/ 0 h 448"/>
                <a:gd name="T66" fmla="*/ 228 w 608"/>
                <a:gd name="T67" fmla="*/ 0 h 448"/>
                <a:gd name="T68" fmla="*/ 252 w 608"/>
                <a:gd name="T69" fmla="*/ 2 h 448"/>
                <a:gd name="T70" fmla="*/ 275 w 608"/>
                <a:gd name="T71" fmla="*/ 7 h 448"/>
                <a:gd name="T72" fmla="*/ 297 w 608"/>
                <a:gd name="T73" fmla="*/ 16 h 448"/>
                <a:gd name="T74" fmla="*/ 315 w 608"/>
                <a:gd name="T75" fmla="*/ 31 h 448"/>
                <a:gd name="T76" fmla="*/ 328 w 608"/>
                <a:gd name="T77" fmla="*/ 51 h 448"/>
                <a:gd name="T78" fmla="*/ 346 w 608"/>
                <a:gd name="T79" fmla="*/ 33 h 448"/>
                <a:gd name="T80" fmla="*/ 369 w 608"/>
                <a:gd name="T81" fmla="*/ 18 h 448"/>
                <a:gd name="T82" fmla="*/ 396 w 608"/>
                <a:gd name="T83" fmla="*/ 7 h 448"/>
                <a:gd name="T84" fmla="*/ 425 w 608"/>
                <a:gd name="T85" fmla="*/ 2 h 448"/>
                <a:gd name="T86" fmla="*/ 456 w 608"/>
                <a:gd name="T87" fmla="*/ 0 h 448"/>
                <a:gd name="T88" fmla="*/ 498 w 608"/>
                <a:gd name="T89" fmla="*/ 0 h 448"/>
                <a:gd name="T90" fmla="*/ 521 w 608"/>
                <a:gd name="T91" fmla="*/ 2 h 448"/>
                <a:gd name="T92" fmla="*/ 545 w 608"/>
                <a:gd name="T93" fmla="*/ 6 h 448"/>
                <a:gd name="T94" fmla="*/ 564 w 608"/>
                <a:gd name="T95" fmla="*/ 15 h 448"/>
                <a:gd name="T96" fmla="*/ 583 w 608"/>
                <a:gd name="T97" fmla="*/ 29 h 448"/>
                <a:gd name="T98" fmla="*/ 597 w 608"/>
                <a:gd name="T99" fmla="*/ 47 h 448"/>
                <a:gd name="T100" fmla="*/ 604 w 608"/>
                <a:gd name="T101" fmla="*/ 71 h 448"/>
                <a:gd name="T102" fmla="*/ 608 w 608"/>
                <a:gd name="T103" fmla="*/ 98 h 448"/>
                <a:gd name="T104" fmla="*/ 608 w 608"/>
                <a:gd name="T105" fmla="*/ 448 h 448"/>
                <a:gd name="T106" fmla="*/ 541 w 608"/>
                <a:gd name="T107" fmla="*/ 448 h 4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8" h="448">
                  <a:moveTo>
                    <a:pt x="541" y="448"/>
                  </a:moveTo>
                  <a:lnTo>
                    <a:pt x="541" y="107"/>
                  </a:lnTo>
                  <a:lnTo>
                    <a:pt x="537" y="87"/>
                  </a:lnTo>
                  <a:lnTo>
                    <a:pt x="528" y="74"/>
                  </a:lnTo>
                  <a:lnTo>
                    <a:pt x="516" y="67"/>
                  </a:lnTo>
                  <a:lnTo>
                    <a:pt x="501" y="62"/>
                  </a:lnTo>
                  <a:lnTo>
                    <a:pt x="485" y="60"/>
                  </a:lnTo>
                  <a:lnTo>
                    <a:pt x="440" y="60"/>
                  </a:lnTo>
                  <a:lnTo>
                    <a:pt x="407" y="62"/>
                  </a:lnTo>
                  <a:lnTo>
                    <a:pt x="378" y="65"/>
                  </a:lnTo>
                  <a:lnTo>
                    <a:pt x="355" y="69"/>
                  </a:lnTo>
                  <a:lnTo>
                    <a:pt x="338" y="72"/>
                  </a:lnTo>
                  <a:lnTo>
                    <a:pt x="338" y="448"/>
                  </a:lnTo>
                  <a:lnTo>
                    <a:pt x="270" y="448"/>
                  </a:lnTo>
                  <a:lnTo>
                    <a:pt x="270" y="107"/>
                  </a:lnTo>
                  <a:lnTo>
                    <a:pt x="268" y="87"/>
                  </a:lnTo>
                  <a:lnTo>
                    <a:pt x="259" y="74"/>
                  </a:lnTo>
                  <a:lnTo>
                    <a:pt x="246" y="67"/>
                  </a:lnTo>
                  <a:lnTo>
                    <a:pt x="230" y="62"/>
                  </a:lnTo>
                  <a:lnTo>
                    <a:pt x="214" y="60"/>
                  </a:lnTo>
                  <a:lnTo>
                    <a:pt x="165" y="60"/>
                  </a:lnTo>
                  <a:lnTo>
                    <a:pt x="127" y="63"/>
                  </a:lnTo>
                  <a:lnTo>
                    <a:pt x="94" y="67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5" y="9"/>
                  </a:lnTo>
                  <a:lnTo>
                    <a:pt x="67" y="40"/>
                  </a:lnTo>
                  <a:lnTo>
                    <a:pt x="93" y="22"/>
                  </a:lnTo>
                  <a:lnTo>
                    <a:pt x="122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28" y="0"/>
                  </a:lnTo>
                  <a:lnTo>
                    <a:pt x="252" y="2"/>
                  </a:lnTo>
                  <a:lnTo>
                    <a:pt x="275" y="7"/>
                  </a:lnTo>
                  <a:lnTo>
                    <a:pt x="297" y="16"/>
                  </a:lnTo>
                  <a:lnTo>
                    <a:pt x="315" y="31"/>
                  </a:lnTo>
                  <a:lnTo>
                    <a:pt x="328" y="51"/>
                  </a:lnTo>
                  <a:lnTo>
                    <a:pt x="346" y="33"/>
                  </a:lnTo>
                  <a:lnTo>
                    <a:pt x="369" y="18"/>
                  </a:lnTo>
                  <a:lnTo>
                    <a:pt x="396" y="7"/>
                  </a:lnTo>
                  <a:lnTo>
                    <a:pt x="425" y="2"/>
                  </a:lnTo>
                  <a:lnTo>
                    <a:pt x="456" y="0"/>
                  </a:lnTo>
                  <a:lnTo>
                    <a:pt x="498" y="0"/>
                  </a:lnTo>
                  <a:lnTo>
                    <a:pt x="521" y="2"/>
                  </a:lnTo>
                  <a:lnTo>
                    <a:pt x="545" y="6"/>
                  </a:lnTo>
                  <a:lnTo>
                    <a:pt x="564" y="15"/>
                  </a:lnTo>
                  <a:lnTo>
                    <a:pt x="583" y="29"/>
                  </a:lnTo>
                  <a:lnTo>
                    <a:pt x="597" y="47"/>
                  </a:lnTo>
                  <a:lnTo>
                    <a:pt x="604" y="71"/>
                  </a:lnTo>
                  <a:lnTo>
                    <a:pt x="608" y="98"/>
                  </a:lnTo>
                  <a:lnTo>
                    <a:pt x="608" y="448"/>
                  </a:lnTo>
                  <a:lnTo>
                    <a:pt x="541" y="448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0" name="Freeform 142"/>
            <p:cNvSpPr>
              <a:spLocks noChangeAspect="1" noEditPoints="1"/>
            </p:cNvSpPr>
            <p:nvPr/>
          </p:nvSpPr>
          <p:spPr bwMode="auto">
            <a:xfrm>
              <a:off x="5986" y="9846"/>
              <a:ext cx="67" cy="617"/>
            </a:xfrm>
            <a:custGeom>
              <a:avLst/>
              <a:gdLst>
                <a:gd name="T0" fmla="*/ 0 w 67"/>
                <a:gd name="T1" fmla="*/ 84 h 617"/>
                <a:gd name="T2" fmla="*/ 0 w 67"/>
                <a:gd name="T3" fmla="*/ 0 h 617"/>
                <a:gd name="T4" fmla="*/ 67 w 67"/>
                <a:gd name="T5" fmla="*/ 0 h 617"/>
                <a:gd name="T6" fmla="*/ 67 w 67"/>
                <a:gd name="T7" fmla="*/ 84 h 617"/>
                <a:gd name="T8" fmla="*/ 0 w 67"/>
                <a:gd name="T9" fmla="*/ 84 h 617"/>
                <a:gd name="T10" fmla="*/ 0 w 67"/>
                <a:gd name="T11" fmla="*/ 617 h 617"/>
                <a:gd name="T12" fmla="*/ 0 w 67"/>
                <a:gd name="T13" fmla="*/ 178 h 617"/>
                <a:gd name="T14" fmla="*/ 67 w 67"/>
                <a:gd name="T15" fmla="*/ 178 h 617"/>
                <a:gd name="T16" fmla="*/ 67 w 67"/>
                <a:gd name="T17" fmla="*/ 617 h 617"/>
                <a:gd name="T18" fmla="*/ 0 w 67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7" h="617">
                  <a:moveTo>
                    <a:pt x="0" y="84"/>
                  </a:moveTo>
                  <a:lnTo>
                    <a:pt x="0" y="0"/>
                  </a:lnTo>
                  <a:lnTo>
                    <a:pt x="67" y="0"/>
                  </a:lnTo>
                  <a:lnTo>
                    <a:pt x="67" y="84"/>
                  </a:lnTo>
                  <a:lnTo>
                    <a:pt x="0" y="84"/>
                  </a:lnTo>
                  <a:close/>
                  <a:moveTo>
                    <a:pt x="0" y="617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617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1" name="Freeform 143"/>
            <p:cNvSpPr>
              <a:spLocks noChangeAspect="1" noEditPoints="1"/>
            </p:cNvSpPr>
            <p:nvPr/>
          </p:nvSpPr>
          <p:spPr bwMode="auto">
            <a:xfrm>
              <a:off x="6182" y="9846"/>
              <a:ext cx="359" cy="628"/>
            </a:xfrm>
            <a:custGeom>
              <a:avLst/>
              <a:gdLst>
                <a:gd name="T0" fmla="*/ 300 w 359"/>
                <a:gd name="T1" fmla="*/ 617 h 628"/>
                <a:gd name="T2" fmla="*/ 294 w 359"/>
                <a:gd name="T3" fmla="*/ 584 h 628"/>
                <a:gd name="T4" fmla="*/ 267 w 359"/>
                <a:gd name="T5" fmla="*/ 606 h 628"/>
                <a:gd name="T6" fmla="*/ 238 w 359"/>
                <a:gd name="T7" fmla="*/ 619 h 628"/>
                <a:gd name="T8" fmla="*/ 207 w 359"/>
                <a:gd name="T9" fmla="*/ 626 h 628"/>
                <a:gd name="T10" fmla="*/ 175 w 359"/>
                <a:gd name="T11" fmla="*/ 628 h 628"/>
                <a:gd name="T12" fmla="*/ 104 w 359"/>
                <a:gd name="T13" fmla="*/ 628 h 628"/>
                <a:gd name="T14" fmla="*/ 85 w 359"/>
                <a:gd name="T15" fmla="*/ 626 h 628"/>
                <a:gd name="T16" fmla="*/ 63 w 359"/>
                <a:gd name="T17" fmla="*/ 620 h 628"/>
                <a:gd name="T18" fmla="*/ 43 w 359"/>
                <a:gd name="T19" fmla="*/ 613 h 628"/>
                <a:gd name="T20" fmla="*/ 25 w 359"/>
                <a:gd name="T21" fmla="*/ 599 h 628"/>
                <a:gd name="T22" fmla="*/ 12 w 359"/>
                <a:gd name="T23" fmla="*/ 581 h 628"/>
                <a:gd name="T24" fmla="*/ 1 w 359"/>
                <a:gd name="T25" fmla="*/ 557 h 628"/>
                <a:gd name="T26" fmla="*/ 0 w 359"/>
                <a:gd name="T27" fmla="*/ 527 h 628"/>
                <a:gd name="T28" fmla="*/ 0 w 359"/>
                <a:gd name="T29" fmla="*/ 292 h 628"/>
                <a:gd name="T30" fmla="*/ 1 w 359"/>
                <a:gd name="T31" fmla="*/ 259 h 628"/>
                <a:gd name="T32" fmla="*/ 10 w 359"/>
                <a:gd name="T33" fmla="*/ 232 h 628"/>
                <a:gd name="T34" fmla="*/ 25 w 359"/>
                <a:gd name="T35" fmla="*/ 211 h 628"/>
                <a:gd name="T36" fmla="*/ 45 w 359"/>
                <a:gd name="T37" fmla="*/ 193 h 628"/>
                <a:gd name="T38" fmla="*/ 68 w 359"/>
                <a:gd name="T39" fmla="*/ 180 h 628"/>
                <a:gd name="T40" fmla="*/ 94 w 359"/>
                <a:gd name="T41" fmla="*/ 171 h 628"/>
                <a:gd name="T42" fmla="*/ 124 w 359"/>
                <a:gd name="T43" fmla="*/ 169 h 628"/>
                <a:gd name="T44" fmla="*/ 188 w 359"/>
                <a:gd name="T45" fmla="*/ 169 h 628"/>
                <a:gd name="T46" fmla="*/ 218 w 359"/>
                <a:gd name="T47" fmla="*/ 171 h 628"/>
                <a:gd name="T48" fmla="*/ 247 w 359"/>
                <a:gd name="T49" fmla="*/ 180 h 628"/>
                <a:gd name="T50" fmla="*/ 273 w 359"/>
                <a:gd name="T51" fmla="*/ 191 h 628"/>
                <a:gd name="T52" fmla="*/ 292 w 359"/>
                <a:gd name="T53" fmla="*/ 207 h 628"/>
                <a:gd name="T54" fmla="*/ 292 w 359"/>
                <a:gd name="T55" fmla="*/ 0 h 628"/>
                <a:gd name="T56" fmla="*/ 359 w 359"/>
                <a:gd name="T57" fmla="*/ 0 h 628"/>
                <a:gd name="T58" fmla="*/ 359 w 359"/>
                <a:gd name="T59" fmla="*/ 617 h 628"/>
                <a:gd name="T60" fmla="*/ 300 w 359"/>
                <a:gd name="T61" fmla="*/ 617 h 628"/>
                <a:gd name="T62" fmla="*/ 292 w 359"/>
                <a:gd name="T63" fmla="*/ 256 h 628"/>
                <a:gd name="T64" fmla="*/ 274 w 359"/>
                <a:gd name="T65" fmla="*/ 247 h 628"/>
                <a:gd name="T66" fmla="*/ 249 w 359"/>
                <a:gd name="T67" fmla="*/ 238 h 628"/>
                <a:gd name="T68" fmla="*/ 217 w 359"/>
                <a:gd name="T69" fmla="*/ 231 h 628"/>
                <a:gd name="T70" fmla="*/ 180 w 359"/>
                <a:gd name="T71" fmla="*/ 229 h 628"/>
                <a:gd name="T72" fmla="*/ 117 w 359"/>
                <a:gd name="T73" fmla="*/ 229 h 628"/>
                <a:gd name="T74" fmla="*/ 106 w 359"/>
                <a:gd name="T75" fmla="*/ 229 h 628"/>
                <a:gd name="T76" fmla="*/ 94 w 359"/>
                <a:gd name="T77" fmla="*/ 232 h 628"/>
                <a:gd name="T78" fmla="*/ 83 w 359"/>
                <a:gd name="T79" fmla="*/ 240 h 628"/>
                <a:gd name="T80" fmla="*/ 74 w 359"/>
                <a:gd name="T81" fmla="*/ 252 h 628"/>
                <a:gd name="T82" fmla="*/ 68 w 359"/>
                <a:gd name="T83" fmla="*/ 268 h 628"/>
                <a:gd name="T84" fmla="*/ 66 w 359"/>
                <a:gd name="T85" fmla="*/ 290 h 628"/>
                <a:gd name="T86" fmla="*/ 66 w 359"/>
                <a:gd name="T87" fmla="*/ 512 h 628"/>
                <a:gd name="T88" fmla="*/ 68 w 359"/>
                <a:gd name="T89" fmla="*/ 534 h 628"/>
                <a:gd name="T90" fmla="*/ 77 w 359"/>
                <a:gd name="T91" fmla="*/ 550 h 628"/>
                <a:gd name="T92" fmla="*/ 88 w 359"/>
                <a:gd name="T93" fmla="*/ 559 h 628"/>
                <a:gd name="T94" fmla="*/ 101 w 359"/>
                <a:gd name="T95" fmla="*/ 564 h 628"/>
                <a:gd name="T96" fmla="*/ 113 w 359"/>
                <a:gd name="T97" fmla="*/ 566 h 628"/>
                <a:gd name="T98" fmla="*/ 128 w 359"/>
                <a:gd name="T99" fmla="*/ 566 h 628"/>
                <a:gd name="T100" fmla="*/ 179 w 359"/>
                <a:gd name="T101" fmla="*/ 566 h 628"/>
                <a:gd name="T102" fmla="*/ 218 w 359"/>
                <a:gd name="T103" fmla="*/ 564 h 628"/>
                <a:gd name="T104" fmla="*/ 249 w 359"/>
                <a:gd name="T105" fmla="*/ 561 h 628"/>
                <a:gd name="T106" fmla="*/ 274 w 359"/>
                <a:gd name="T107" fmla="*/ 555 h 628"/>
                <a:gd name="T108" fmla="*/ 292 w 359"/>
                <a:gd name="T109" fmla="*/ 552 h 628"/>
                <a:gd name="T110" fmla="*/ 292 w 359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59" h="628">
                  <a:moveTo>
                    <a:pt x="300" y="617"/>
                  </a:moveTo>
                  <a:lnTo>
                    <a:pt x="294" y="584"/>
                  </a:lnTo>
                  <a:lnTo>
                    <a:pt x="267" y="606"/>
                  </a:lnTo>
                  <a:lnTo>
                    <a:pt x="238" y="619"/>
                  </a:lnTo>
                  <a:lnTo>
                    <a:pt x="207" y="626"/>
                  </a:lnTo>
                  <a:lnTo>
                    <a:pt x="175" y="628"/>
                  </a:lnTo>
                  <a:lnTo>
                    <a:pt x="104" y="628"/>
                  </a:lnTo>
                  <a:lnTo>
                    <a:pt x="85" y="626"/>
                  </a:lnTo>
                  <a:lnTo>
                    <a:pt x="63" y="620"/>
                  </a:lnTo>
                  <a:lnTo>
                    <a:pt x="43" y="613"/>
                  </a:lnTo>
                  <a:lnTo>
                    <a:pt x="25" y="599"/>
                  </a:lnTo>
                  <a:lnTo>
                    <a:pt x="12" y="581"/>
                  </a:lnTo>
                  <a:lnTo>
                    <a:pt x="1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1" y="259"/>
                  </a:lnTo>
                  <a:lnTo>
                    <a:pt x="10" y="232"/>
                  </a:lnTo>
                  <a:lnTo>
                    <a:pt x="25" y="211"/>
                  </a:lnTo>
                  <a:lnTo>
                    <a:pt x="45" y="193"/>
                  </a:lnTo>
                  <a:lnTo>
                    <a:pt x="68" y="180"/>
                  </a:lnTo>
                  <a:lnTo>
                    <a:pt x="94" y="171"/>
                  </a:lnTo>
                  <a:lnTo>
                    <a:pt x="124" y="169"/>
                  </a:lnTo>
                  <a:lnTo>
                    <a:pt x="188" y="169"/>
                  </a:lnTo>
                  <a:lnTo>
                    <a:pt x="218" y="171"/>
                  </a:lnTo>
                  <a:lnTo>
                    <a:pt x="247" y="180"/>
                  </a:lnTo>
                  <a:lnTo>
                    <a:pt x="273" y="191"/>
                  </a:lnTo>
                  <a:lnTo>
                    <a:pt x="292" y="207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617"/>
                  </a:lnTo>
                  <a:lnTo>
                    <a:pt x="300" y="617"/>
                  </a:lnTo>
                  <a:close/>
                  <a:moveTo>
                    <a:pt x="292" y="256"/>
                  </a:moveTo>
                  <a:lnTo>
                    <a:pt x="274" y="247"/>
                  </a:lnTo>
                  <a:lnTo>
                    <a:pt x="249" y="238"/>
                  </a:lnTo>
                  <a:lnTo>
                    <a:pt x="217" y="231"/>
                  </a:lnTo>
                  <a:lnTo>
                    <a:pt x="180" y="229"/>
                  </a:lnTo>
                  <a:lnTo>
                    <a:pt x="117" y="229"/>
                  </a:lnTo>
                  <a:lnTo>
                    <a:pt x="106" y="229"/>
                  </a:lnTo>
                  <a:lnTo>
                    <a:pt x="94" y="232"/>
                  </a:lnTo>
                  <a:lnTo>
                    <a:pt x="83" y="240"/>
                  </a:lnTo>
                  <a:lnTo>
                    <a:pt x="74" y="252"/>
                  </a:lnTo>
                  <a:lnTo>
                    <a:pt x="68" y="268"/>
                  </a:lnTo>
                  <a:lnTo>
                    <a:pt x="66" y="290"/>
                  </a:lnTo>
                  <a:lnTo>
                    <a:pt x="66" y="512"/>
                  </a:lnTo>
                  <a:lnTo>
                    <a:pt x="68" y="534"/>
                  </a:lnTo>
                  <a:lnTo>
                    <a:pt x="77" y="550"/>
                  </a:lnTo>
                  <a:lnTo>
                    <a:pt x="88" y="559"/>
                  </a:lnTo>
                  <a:lnTo>
                    <a:pt x="101" y="564"/>
                  </a:lnTo>
                  <a:lnTo>
                    <a:pt x="113" y="566"/>
                  </a:lnTo>
                  <a:lnTo>
                    <a:pt x="128" y="566"/>
                  </a:lnTo>
                  <a:lnTo>
                    <a:pt x="179" y="566"/>
                  </a:lnTo>
                  <a:lnTo>
                    <a:pt x="218" y="564"/>
                  </a:lnTo>
                  <a:lnTo>
                    <a:pt x="249" y="561"/>
                  </a:lnTo>
                  <a:lnTo>
                    <a:pt x="274" y="555"/>
                  </a:lnTo>
                  <a:lnTo>
                    <a:pt x="292" y="552"/>
                  </a:lnTo>
                  <a:lnTo>
                    <a:pt x="292" y="256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2" name="Freeform 144"/>
            <p:cNvSpPr>
              <a:spLocks noChangeAspect="1"/>
            </p:cNvSpPr>
            <p:nvPr/>
          </p:nvSpPr>
          <p:spPr bwMode="auto">
            <a:xfrm>
              <a:off x="6630" y="9905"/>
              <a:ext cx="296" cy="569"/>
            </a:xfrm>
            <a:custGeom>
              <a:avLst/>
              <a:gdLst>
                <a:gd name="T0" fmla="*/ 199 w 296"/>
                <a:gd name="T1" fmla="*/ 569 h 569"/>
                <a:gd name="T2" fmla="*/ 168 w 296"/>
                <a:gd name="T3" fmla="*/ 567 h 569"/>
                <a:gd name="T4" fmla="*/ 141 w 296"/>
                <a:gd name="T5" fmla="*/ 563 h 569"/>
                <a:gd name="T6" fmla="*/ 119 w 296"/>
                <a:gd name="T7" fmla="*/ 554 h 569"/>
                <a:gd name="T8" fmla="*/ 101 w 296"/>
                <a:gd name="T9" fmla="*/ 543 h 569"/>
                <a:gd name="T10" fmla="*/ 89 w 296"/>
                <a:gd name="T11" fmla="*/ 525 h 569"/>
                <a:gd name="T12" fmla="*/ 79 w 296"/>
                <a:gd name="T13" fmla="*/ 504 h 569"/>
                <a:gd name="T14" fmla="*/ 78 w 296"/>
                <a:gd name="T15" fmla="*/ 475 h 569"/>
                <a:gd name="T16" fmla="*/ 78 w 296"/>
                <a:gd name="T17" fmla="*/ 182 h 569"/>
                <a:gd name="T18" fmla="*/ 0 w 296"/>
                <a:gd name="T19" fmla="*/ 182 h 569"/>
                <a:gd name="T20" fmla="*/ 0 w 296"/>
                <a:gd name="T21" fmla="*/ 132 h 569"/>
                <a:gd name="T22" fmla="*/ 78 w 296"/>
                <a:gd name="T23" fmla="*/ 132 h 569"/>
                <a:gd name="T24" fmla="*/ 78 w 296"/>
                <a:gd name="T25" fmla="*/ 9 h 569"/>
                <a:gd name="T26" fmla="*/ 145 w 296"/>
                <a:gd name="T27" fmla="*/ 0 h 569"/>
                <a:gd name="T28" fmla="*/ 145 w 296"/>
                <a:gd name="T29" fmla="*/ 132 h 569"/>
                <a:gd name="T30" fmla="*/ 296 w 296"/>
                <a:gd name="T31" fmla="*/ 132 h 569"/>
                <a:gd name="T32" fmla="*/ 296 w 296"/>
                <a:gd name="T33" fmla="*/ 182 h 569"/>
                <a:gd name="T34" fmla="*/ 145 w 296"/>
                <a:gd name="T35" fmla="*/ 182 h 569"/>
                <a:gd name="T36" fmla="*/ 145 w 296"/>
                <a:gd name="T37" fmla="*/ 464 h 569"/>
                <a:gd name="T38" fmla="*/ 145 w 296"/>
                <a:gd name="T39" fmla="*/ 475 h 569"/>
                <a:gd name="T40" fmla="*/ 146 w 296"/>
                <a:gd name="T41" fmla="*/ 487 h 569"/>
                <a:gd name="T42" fmla="*/ 150 w 296"/>
                <a:gd name="T43" fmla="*/ 496 h 569"/>
                <a:gd name="T44" fmla="*/ 157 w 296"/>
                <a:gd name="T45" fmla="*/ 505 h 569"/>
                <a:gd name="T46" fmla="*/ 170 w 296"/>
                <a:gd name="T47" fmla="*/ 511 h 569"/>
                <a:gd name="T48" fmla="*/ 186 w 296"/>
                <a:gd name="T49" fmla="*/ 513 h 569"/>
                <a:gd name="T50" fmla="*/ 296 w 296"/>
                <a:gd name="T51" fmla="*/ 513 h 569"/>
                <a:gd name="T52" fmla="*/ 296 w 296"/>
                <a:gd name="T53" fmla="*/ 551 h 569"/>
                <a:gd name="T54" fmla="*/ 277 w 296"/>
                <a:gd name="T55" fmla="*/ 558 h 569"/>
                <a:gd name="T56" fmla="*/ 251 w 296"/>
                <a:gd name="T57" fmla="*/ 563 h 569"/>
                <a:gd name="T58" fmla="*/ 224 w 296"/>
                <a:gd name="T59" fmla="*/ 567 h 569"/>
                <a:gd name="T60" fmla="*/ 199 w 296"/>
                <a:gd name="T61" fmla="*/ 569 h 56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96" h="569">
                  <a:moveTo>
                    <a:pt x="199" y="569"/>
                  </a:moveTo>
                  <a:lnTo>
                    <a:pt x="168" y="567"/>
                  </a:lnTo>
                  <a:lnTo>
                    <a:pt x="141" y="563"/>
                  </a:lnTo>
                  <a:lnTo>
                    <a:pt x="119" y="554"/>
                  </a:lnTo>
                  <a:lnTo>
                    <a:pt x="101" y="543"/>
                  </a:lnTo>
                  <a:lnTo>
                    <a:pt x="89" y="525"/>
                  </a:lnTo>
                  <a:lnTo>
                    <a:pt x="79" y="504"/>
                  </a:lnTo>
                  <a:lnTo>
                    <a:pt x="78" y="475"/>
                  </a:lnTo>
                  <a:lnTo>
                    <a:pt x="78" y="182"/>
                  </a:lnTo>
                  <a:lnTo>
                    <a:pt x="0" y="182"/>
                  </a:lnTo>
                  <a:lnTo>
                    <a:pt x="0" y="132"/>
                  </a:lnTo>
                  <a:lnTo>
                    <a:pt x="78" y="132"/>
                  </a:lnTo>
                  <a:lnTo>
                    <a:pt x="78" y="9"/>
                  </a:lnTo>
                  <a:lnTo>
                    <a:pt x="145" y="0"/>
                  </a:lnTo>
                  <a:lnTo>
                    <a:pt x="145" y="132"/>
                  </a:lnTo>
                  <a:lnTo>
                    <a:pt x="296" y="132"/>
                  </a:lnTo>
                  <a:lnTo>
                    <a:pt x="296" y="182"/>
                  </a:lnTo>
                  <a:lnTo>
                    <a:pt x="145" y="182"/>
                  </a:lnTo>
                  <a:lnTo>
                    <a:pt x="145" y="464"/>
                  </a:lnTo>
                  <a:lnTo>
                    <a:pt x="145" y="475"/>
                  </a:lnTo>
                  <a:lnTo>
                    <a:pt x="146" y="487"/>
                  </a:lnTo>
                  <a:lnTo>
                    <a:pt x="150" y="496"/>
                  </a:lnTo>
                  <a:lnTo>
                    <a:pt x="157" y="505"/>
                  </a:lnTo>
                  <a:lnTo>
                    <a:pt x="170" y="511"/>
                  </a:lnTo>
                  <a:lnTo>
                    <a:pt x="186" y="513"/>
                  </a:lnTo>
                  <a:lnTo>
                    <a:pt x="296" y="513"/>
                  </a:lnTo>
                  <a:lnTo>
                    <a:pt x="296" y="551"/>
                  </a:lnTo>
                  <a:lnTo>
                    <a:pt x="277" y="558"/>
                  </a:lnTo>
                  <a:lnTo>
                    <a:pt x="251" y="563"/>
                  </a:lnTo>
                  <a:lnTo>
                    <a:pt x="224" y="567"/>
                  </a:lnTo>
                  <a:lnTo>
                    <a:pt x="199" y="569"/>
                  </a:lnTo>
                  <a:close/>
                </a:path>
              </a:pathLst>
            </a:custGeom>
            <a:solidFill>
              <a:srgbClr val="3F3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3" name="Freeform 145"/>
            <p:cNvSpPr>
              <a:spLocks noChangeAspect="1" noEditPoints="1"/>
            </p:cNvSpPr>
            <p:nvPr/>
          </p:nvSpPr>
          <p:spPr bwMode="auto">
            <a:xfrm>
              <a:off x="6923" y="9846"/>
              <a:ext cx="202" cy="803"/>
            </a:xfrm>
            <a:custGeom>
              <a:avLst/>
              <a:gdLst>
                <a:gd name="T0" fmla="*/ 67 w 202"/>
                <a:gd name="T1" fmla="*/ 803 h 803"/>
                <a:gd name="T2" fmla="*/ 56 w 202"/>
                <a:gd name="T3" fmla="*/ 803 h 803"/>
                <a:gd name="T4" fmla="*/ 40 w 202"/>
                <a:gd name="T5" fmla="*/ 801 h 803"/>
                <a:gd name="T6" fmla="*/ 20 w 202"/>
                <a:gd name="T7" fmla="*/ 799 h 803"/>
                <a:gd name="T8" fmla="*/ 0 w 202"/>
                <a:gd name="T9" fmla="*/ 794 h 803"/>
                <a:gd name="T10" fmla="*/ 0 w 202"/>
                <a:gd name="T11" fmla="*/ 747 h 803"/>
                <a:gd name="T12" fmla="*/ 54 w 202"/>
                <a:gd name="T13" fmla="*/ 747 h 803"/>
                <a:gd name="T14" fmla="*/ 78 w 202"/>
                <a:gd name="T15" fmla="*/ 747 h 803"/>
                <a:gd name="T16" fmla="*/ 96 w 202"/>
                <a:gd name="T17" fmla="*/ 743 h 803"/>
                <a:gd name="T18" fmla="*/ 110 w 202"/>
                <a:gd name="T19" fmla="*/ 736 h 803"/>
                <a:gd name="T20" fmla="*/ 121 w 202"/>
                <a:gd name="T21" fmla="*/ 727 h 803"/>
                <a:gd name="T22" fmla="*/ 130 w 202"/>
                <a:gd name="T23" fmla="*/ 711 h 803"/>
                <a:gd name="T24" fmla="*/ 134 w 202"/>
                <a:gd name="T25" fmla="*/ 689 h 803"/>
                <a:gd name="T26" fmla="*/ 135 w 202"/>
                <a:gd name="T27" fmla="*/ 660 h 803"/>
                <a:gd name="T28" fmla="*/ 135 w 202"/>
                <a:gd name="T29" fmla="*/ 178 h 803"/>
                <a:gd name="T30" fmla="*/ 202 w 202"/>
                <a:gd name="T31" fmla="*/ 178 h 803"/>
                <a:gd name="T32" fmla="*/ 202 w 202"/>
                <a:gd name="T33" fmla="*/ 664 h 803"/>
                <a:gd name="T34" fmla="*/ 201 w 202"/>
                <a:gd name="T35" fmla="*/ 700 h 803"/>
                <a:gd name="T36" fmla="*/ 193 w 202"/>
                <a:gd name="T37" fmla="*/ 730 h 803"/>
                <a:gd name="T38" fmla="*/ 181 w 202"/>
                <a:gd name="T39" fmla="*/ 754 h 803"/>
                <a:gd name="T40" fmla="*/ 166 w 202"/>
                <a:gd name="T41" fmla="*/ 772 h 803"/>
                <a:gd name="T42" fmla="*/ 146 w 202"/>
                <a:gd name="T43" fmla="*/ 786 h 803"/>
                <a:gd name="T44" fmla="*/ 123 w 202"/>
                <a:gd name="T45" fmla="*/ 795 h 803"/>
                <a:gd name="T46" fmla="*/ 96 w 202"/>
                <a:gd name="T47" fmla="*/ 801 h 803"/>
                <a:gd name="T48" fmla="*/ 67 w 202"/>
                <a:gd name="T49" fmla="*/ 803 h 803"/>
                <a:gd name="T50" fmla="*/ 135 w 202"/>
                <a:gd name="T51" fmla="*/ 84 h 803"/>
                <a:gd name="T52" fmla="*/ 135 w 202"/>
                <a:gd name="T53" fmla="*/ 0 h 803"/>
                <a:gd name="T54" fmla="*/ 202 w 202"/>
                <a:gd name="T55" fmla="*/ 0 h 803"/>
                <a:gd name="T56" fmla="*/ 202 w 202"/>
                <a:gd name="T57" fmla="*/ 84 h 803"/>
                <a:gd name="T58" fmla="*/ 135 w 202"/>
                <a:gd name="T59" fmla="*/ 84 h 80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02" h="803">
                  <a:moveTo>
                    <a:pt x="67" y="803"/>
                  </a:moveTo>
                  <a:lnTo>
                    <a:pt x="56" y="803"/>
                  </a:lnTo>
                  <a:lnTo>
                    <a:pt x="40" y="801"/>
                  </a:lnTo>
                  <a:lnTo>
                    <a:pt x="20" y="799"/>
                  </a:lnTo>
                  <a:lnTo>
                    <a:pt x="0" y="794"/>
                  </a:lnTo>
                  <a:lnTo>
                    <a:pt x="0" y="747"/>
                  </a:lnTo>
                  <a:lnTo>
                    <a:pt x="54" y="747"/>
                  </a:lnTo>
                  <a:lnTo>
                    <a:pt x="78" y="747"/>
                  </a:lnTo>
                  <a:lnTo>
                    <a:pt x="96" y="743"/>
                  </a:lnTo>
                  <a:lnTo>
                    <a:pt x="110" y="736"/>
                  </a:lnTo>
                  <a:lnTo>
                    <a:pt x="121" y="727"/>
                  </a:lnTo>
                  <a:lnTo>
                    <a:pt x="130" y="711"/>
                  </a:lnTo>
                  <a:lnTo>
                    <a:pt x="134" y="689"/>
                  </a:lnTo>
                  <a:lnTo>
                    <a:pt x="135" y="660"/>
                  </a:lnTo>
                  <a:lnTo>
                    <a:pt x="135" y="178"/>
                  </a:lnTo>
                  <a:lnTo>
                    <a:pt x="202" y="178"/>
                  </a:lnTo>
                  <a:lnTo>
                    <a:pt x="202" y="664"/>
                  </a:lnTo>
                  <a:lnTo>
                    <a:pt x="201" y="700"/>
                  </a:lnTo>
                  <a:lnTo>
                    <a:pt x="193" y="730"/>
                  </a:lnTo>
                  <a:lnTo>
                    <a:pt x="181" y="754"/>
                  </a:lnTo>
                  <a:lnTo>
                    <a:pt x="166" y="772"/>
                  </a:lnTo>
                  <a:lnTo>
                    <a:pt x="146" y="786"/>
                  </a:lnTo>
                  <a:lnTo>
                    <a:pt x="123" y="795"/>
                  </a:lnTo>
                  <a:lnTo>
                    <a:pt x="96" y="801"/>
                  </a:lnTo>
                  <a:lnTo>
                    <a:pt x="67" y="803"/>
                  </a:lnTo>
                  <a:close/>
                  <a:moveTo>
                    <a:pt x="135" y="84"/>
                  </a:moveTo>
                  <a:lnTo>
                    <a:pt x="135" y="0"/>
                  </a:lnTo>
                  <a:lnTo>
                    <a:pt x="202" y="0"/>
                  </a:lnTo>
                  <a:lnTo>
                    <a:pt x="202" y="84"/>
                  </a:lnTo>
                  <a:lnTo>
                    <a:pt x="135" y="84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4" name="Freeform 146"/>
            <p:cNvSpPr>
              <a:spLocks noChangeAspect="1"/>
            </p:cNvSpPr>
            <p:nvPr/>
          </p:nvSpPr>
          <p:spPr bwMode="auto">
            <a:xfrm>
              <a:off x="7221" y="10024"/>
              <a:ext cx="394" cy="617"/>
            </a:xfrm>
            <a:custGeom>
              <a:avLst/>
              <a:gdLst>
                <a:gd name="T0" fmla="*/ 168 w 394"/>
                <a:gd name="T1" fmla="*/ 617 h 617"/>
                <a:gd name="T2" fmla="*/ 103 w 394"/>
                <a:gd name="T3" fmla="*/ 617 h 617"/>
                <a:gd name="T4" fmla="*/ 174 w 394"/>
                <a:gd name="T5" fmla="*/ 432 h 617"/>
                <a:gd name="T6" fmla="*/ 0 w 394"/>
                <a:gd name="T7" fmla="*/ 0 h 617"/>
                <a:gd name="T8" fmla="*/ 72 w 394"/>
                <a:gd name="T9" fmla="*/ 0 h 617"/>
                <a:gd name="T10" fmla="*/ 206 w 394"/>
                <a:gd name="T11" fmla="*/ 345 h 617"/>
                <a:gd name="T12" fmla="*/ 208 w 394"/>
                <a:gd name="T13" fmla="*/ 345 h 617"/>
                <a:gd name="T14" fmla="*/ 329 w 394"/>
                <a:gd name="T15" fmla="*/ 0 h 617"/>
                <a:gd name="T16" fmla="*/ 394 w 394"/>
                <a:gd name="T17" fmla="*/ 0 h 617"/>
                <a:gd name="T18" fmla="*/ 168 w 394"/>
                <a:gd name="T19" fmla="*/ 617 h 6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" h="617">
                  <a:moveTo>
                    <a:pt x="168" y="617"/>
                  </a:moveTo>
                  <a:lnTo>
                    <a:pt x="103" y="617"/>
                  </a:lnTo>
                  <a:lnTo>
                    <a:pt x="174" y="43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206" y="345"/>
                  </a:lnTo>
                  <a:lnTo>
                    <a:pt x="208" y="345"/>
                  </a:lnTo>
                  <a:lnTo>
                    <a:pt x="329" y="0"/>
                  </a:lnTo>
                  <a:lnTo>
                    <a:pt x="394" y="0"/>
                  </a:lnTo>
                  <a:lnTo>
                    <a:pt x="168" y="617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5" name="Rectangle 147"/>
            <p:cNvSpPr>
              <a:spLocks noChangeAspect="1" noChangeArrowheads="1"/>
            </p:cNvSpPr>
            <p:nvPr/>
          </p:nvSpPr>
          <p:spPr bwMode="auto">
            <a:xfrm>
              <a:off x="7709" y="9846"/>
              <a:ext cx="67" cy="617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endParaRPr lang="da-DK" altLang="da-DK" sz="2400"/>
            </a:p>
          </p:txBody>
        </p:sp>
        <p:sp>
          <p:nvSpPr>
            <p:cNvPr id="1046" name="Rectangle 148"/>
            <p:cNvSpPr>
              <a:spLocks noChangeAspect="1" noChangeArrowheads="1"/>
            </p:cNvSpPr>
            <p:nvPr/>
          </p:nvSpPr>
          <p:spPr bwMode="auto">
            <a:xfrm>
              <a:off x="7930" y="9846"/>
              <a:ext cx="67" cy="617"/>
            </a:xfrm>
            <a:prstGeom prst="rect">
              <a:avLst/>
            </a:pr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endParaRPr lang="da-DK" altLang="da-DK" sz="2400"/>
            </a:p>
          </p:txBody>
        </p:sp>
        <p:sp>
          <p:nvSpPr>
            <p:cNvPr id="1047" name="Freeform 149"/>
            <p:cNvSpPr>
              <a:spLocks noChangeAspect="1" noEditPoints="1"/>
            </p:cNvSpPr>
            <p:nvPr/>
          </p:nvSpPr>
          <p:spPr bwMode="auto">
            <a:xfrm>
              <a:off x="8112" y="10015"/>
              <a:ext cx="366" cy="459"/>
            </a:xfrm>
            <a:custGeom>
              <a:avLst/>
              <a:gdLst>
                <a:gd name="T0" fmla="*/ 304 w 366"/>
                <a:gd name="T1" fmla="*/ 439 h 459"/>
                <a:gd name="T2" fmla="*/ 302 w 366"/>
                <a:gd name="T3" fmla="*/ 422 h 459"/>
                <a:gd name="T4" fmla="*/ 299 w 366"/>
                <a:gd name="T5" fmla="*/ 406 h 459"/>
                <a:gd name="T6" fmla="*/ 273 w 366"/>
                <a:gd name="T7" fmla="*/ 437 h 459"/>
                <a:gd name="T8" fmla="*/ 230 w 366"/>
                <a:gd name="T9" fmla="*/ 455 h 459"/>
                <a:gd name="T10" fmla="*/ 114 w 366"/>
                <a:gd name="T11" fmla="*/ 459 h 459"/>
                <a:gd name="T12" fmla="*/ 55 w 366"/>
                <a:gd name="T13" fmla="*/ 446 h 459"/>
                <a:gd name="T14" fmla="*/ 15 w 366"/>
                <a:gd name="T15" fmla="*/ 412 h 459"/>
                <a:gd name="T16" fmla="*/ 0 w 366"/>
                <a:gd name="T17" fmla="*/ 359 h 459"/>
                <a:gd name="T18" fmla="*/ 4 w 366"/>
                <a:gd name="T19" fmla="*/ 276 h 459"/>
                <a:gd name="T20" fmla="*/ 26 w 366"/>
                <a:gd name="T21" fmla="*/ 228 h 459"/>
                <a:gd name="T22" fmla="*/ 67 w 366"/>
                <a:gd name="T23" fmla="*/ 199 h 459"/>
                <a:gd name="T24" fmla="*/ 125 w 366"/>
                <a:gd name="T25" fmla="*/ 190 h 459"/>
                <a:gd name="T26" fmla="*/ 290 w 366"/>
                <a:gd name="T27" fmla="*/ 116 h 459"/>
                <a:gd name="T28" fmla="*/ 281 w 366"/>
                <a:gd name="T29" fmla="*/ 81 h 459"/>
                <a:gd name="T30" fmla="*/ 257 w 366"/>
                <a:gd name="T31" fmla="*/ 65 h 459"/>
                <a:gd name="T32" fmla="*/ 219 w 366"/>
                <a:gd name="T33" fmla="*/ 60 h 459"/>
                <a:gd name="T34" fmla="*/ 29 w 366"/>
                <a:gd name="T35" fmla="*/ 20 h 459"/>
                <a:gd name="T36" fmla="*/ 80 w 366"/>
                <a:gd name="T37" fmla="*/ 4 h 459"/>
                <a:gd name="T38" fmla="*/ 134 w 366"/>
                <a:gd name="T39" fmla="*/ 0 h 459"/>
                <a:gd name="T40" fmla="*/ 254 w 366"/>
                <a:gd name="T41" fmla="*/ 2 h 459"/>
                <a:gd name="T42" fmla="*/ 299 w 366"/>
                <a:gd name="T43" fmla="*/ 13 h 459"/>
                <a:gd name="T44" fmla="*/ 335 w 366"/>
                <a:gd name="T45" fmla="*/ 38 h 459"/>
                <a:gd name="T46" fmla="*/ 353 w 366"/>
                <a:gd name="T47" fmla="*/ 81 h 459"/>
                <a:gd name="T48" fmla="*/ 357 w 366"/>
                <a:gd name="T49" fmla="*/ 303 h 459"/>
                <a:gd name="T50" fmla="*/ 358 w 366"/>
                <a:gd name="T51" fmla="*/ 385 h 459"/>
                <a:gd name="T52" fmla="*/ 366 w 366"/>
                <a:gd name="T53" fmla="*/ 448 h 459"/>
                <a:gd name="T54" fmla="*/ 290 w 366"/>
                <a:gd name="T55" fmla="*/ 240 h 459"/>
                <a:gd name="T56" fmla="*/ 109 w 366"/>
                <a:gd name="T57" fmla="*/ 242 h 459"/>
                <a:gd name="T58" fmla="*/ 78 w 366"/>
                <a:gd name="T59" fmla="*/ 258 h 459"/>
                <a:gd name="T60" fmla="*/ 67 w 366"/>
                <a:gd name="T61" fmla="*/ 298 h 459"/>
                <a:gd name="T62" fmla="*/ 71 w 366"/>
                <a:gd name="T63" fmla="*/ 370 h 459"/>
                <a:gd name="T64" fmla="*/ 93 w 366"/>
                <a:gd name="T65" fmla="*/ 395 h 459"/>
                <a:gd name="T66" fmla="*/ 127 w 366"/>
                <a:gd name="T67" fmla="*/ 403 h 459"/>
                <a:gd name="T68" fmla="*/ 236 w 366"/>
                <a:gd name="T69" fmla="*/ 401 h 459"/>
                <a:gd name="T70" fmla="*/ 266 w 366"/>
                <a:gd name="T71" fmla="*/ 388 h 459"/>
                <a:gd name="T72" fmla="*/ 286 w 366"/>
                <a:gd name="T73" fmla="*/ 356 h 459"/>
                <a:gd name="T74" fmla="*/ 290 w 366"/>
                <a:gd name="T75" fmla="*/ 240 h 4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6" h="459">
                  <a:moveTo>
                    <a:pt x="306" y="448"/>
                  </a:moveTo>
                  <a:lnTo>
                    <a:pt x="304" y="439"/>
                  </a:lnTo>
                  <a:lnTo>
                    <a:pt x="304" y="431"/>
                  </a:lnTo>
                  <a:lnTo>
                    <a:pt x="302" y="422"/>
                  </a:lnTo>
                  <a:lnTo>
                    <a:pt x="301" y="406"/>
                  </a:lnTo>
                  <a:lnTo>
                    <a:pt x="299" y="406"/>
                  </a:lnTo>
                  <a:lnTo>
                    <a:pt x="288" y="422"/>
                  </a:lnTo>
                  <a:lnTo>
                    <a:pt x="273" y="437"/>
                  </a:lnTo>
                  <a:lnTo>
                    <a:pt x="254" y="448"/>
                  </a:lnTo>
                  <a:lnTo>
                    <a:pt x="230" y="455"/>
                  </a:lnTo>
                  <a:lnTo>
                    <a:pt x="201" y="459"/>
                  </a:lnTo>
                  <a:lnTo>
                    <a:pt x="114" y="459"/>
                  </a:lnTo>
                  <a:lnTo>
                    <a:pt x="82" y="455"/>
                  </a:lnTo>
                  <a:lnTo>
                    <a:pt x="55" y="446"/>
                  </a:lnTo>
                  <a:lnTo>
                    <a:pt x="33" y="431"/>
                  </a:lnTo>
                  <a:lnTo>
                    <a:pt x="15" y="412"/>
                  </a:lnTo>
                  <a:lnTo>
                    <a:pt x="4" y="388"/>
                  </a:lnTo>
                  <a:lnTo>
                    <a:pt x="0" y="359"/>
                  </a:lnTo>
                  <a:lnTo>
                    <a:pt x="0" y="309"/>
                  </a:lnTo>
                  <a:lnTo>
                    <a:pt x="4" y="276"/>
                  </a:lnTo>
                  <a:lnTo>
                    <a:pt x="11" y="249"/>
                  </a:lnTo>
                  <a:lnTo>
                    <a:pt x="26" y="228"/>
                  </a:lnTo>
                  <a:lnTo>
                    <a:pt x="44" y="211"/>
                  </a:lnTo>
                  <a:lnTo>
                    <a:pt x="67" y="199"/>
                  </a:lnTo>
                  <a:lnTo>
                    <a:pt x="94" y="193"/>
                  </a:lnTo>
                  <a:lnTo>
                    <a:pt x="125" y="190"/>
                  </a:lnTo>
                  <a:lnTo>
                    <a:pt x="290" y="190"/>
                  </a:lnTo>
                  <a:lnTo>
                    <a:pt x="290" y="116"/>
                  </a:lnTo>
                  <a:lnTo>
                    <a:pt x="286" y="96"/>
                  </a:lnTo>
                  <a:lnTo>
                    <a:pt x="281" y="81"/>
                  </a:lnTo>
                  <a:lnTo>
                    <a:pt x="270" y="71"/>
                  </a:lnTo>
                  <a:lnTo>
                    <a:pt x="257" y="65"/>
                  </a:lnTo>
                  <a:lnTo>
                    <a:pt x="239" y="62"/>
                  </a:lnTo>
                  <a:lnTo>
                    <a:pt x="219" y="60"/>
                  </a:lnTo>
                  <a:lnTo>
                    <a:pt x="29" y="60"/>
                  </a:lnTo>
                  <a:lnTo>
                    <a:pt x="29" y="20"/>
                  </a:lnTo>
                  <a:lnTo>
                    <a:pt x="53" y="9"/>
                  </a:lnTo>
                  <a:lnTo>
                    <a:pt x="80" y="4"/>
                  </a:lnTo>
                  <a:lnTo>
                    <a:pt x="109" y="0"/>
                  </a:lnTo>
                  <a:lnTo>
                    <a:pt x="134" y="0"/>
                  </a:lnTo>
                  <a:lnTo>
                    <a:pt x="228" y="0"/>
                  </a:lnTo>
                  <a:lnTo>
                    <a:pt x="254" y="2"/>
                  </a:lnTo>
                  <a:lnTo>
                    <a:pt x="277" y="6"/>
                  </a:lnTo>
                  <a:lnTo>
                    <a:pt x="299" y="13"/>
                  </a:lnTo>
                  <a:lnTo>
                    <a:pt x="319" y="24"/>
                  </a:lnTo>
                  <a:lnTo>
                    <a:pt x="335" y="38"/>
                  </a:lnTo>
                  <a:lnTo>
                    <a:pt x="346" y="56"/>
                  </a:lnTo>
                  <a:lnTo>
                    <a:pt x="353" y="81"/>
                  </a:lnTo>
                  <a:lnTo>
                    <a:pt x="357" y="110"/>
                  </a:lnTo>
                  <a:lnTo>
                    <a:pt x="357" y="303"/>
                  </a:lnTo>
                  <a:lnTo>
                    <a:pt x="357" y="348"/>
                  </a:lnTo>
                  <a:lnTo>
                    <a:pt x="358" y="385"/>
                  </a:lnTo>
                  <a:lnTo>
                    <a:pt x="362" y="417"/>
                  </a:lnTo>
                  <a:lnTo>
                    <a:pt x="366" y="448"/>
                  </a:lnTo>
                  <a:lnTo>
                    <a:pt x="306" y="448"/>
                  </a:lnTo>
                  <a:close/>
                  <a:moveTo>
                    <a:pt x="290" y="240"/>
                  </a:moveTo>
                  <a:lnTo>
                    <a:pt x="131" y="240"/>
                  </a:lnTo>
                  <a:lnTo>
                    <a:pt x="109" y="242"/>
                  </a:lnTo>
                  <a:lnTo>
                    <a:pt x="91" y="249"/>
                  </a:lnTo>
                  <a:lnTo>
                    <a:pt x="78" y="258"/>
                  </a:lnTo>
                  <a:lnTo>
                    <a:pt x="71" y="275"/>
                  </a:lnTo>
                  <a:lnTo>
                    <a:pt x="67" y="298"/>
                  </a:lnTo>
                  <a:lnTo>
                    <a:pt x="67" y="350"/>
                  </a:lnTo>
                  <a:lnTo>
                    <a:pt x="71" y="370"/>
                  </a:lnTo>
                  <a:lnTo>
                    <a:pt x="80" y="385"/>
                  </a:lnTo>
                  <a:lnTo>
                    <a:pt x="93" y="395"/>
                  </a:lnTo>
                  <a:lnTo>
                    <a:pt x="109" y="401"/>
                  </a:lnTo>
                  <a:lnTo>
                    <a:pt x="127" y="403"/>
                  </a:lnTo>
                  <a:lnTo>
                    <a:pt x="217" y="403"/>
                  </a:lnTo>
                  <a:lnTo>
                    <a:pt x="236" y="401"/>
                  </a:lnTo>
                  <a:lnTo>
                    <a:pt x="252" y="397"/>
                  </a:lnTo>
                  <a:lnTo>
                    <a:pt x="266" y="388"/>
                  </a:lnTo>
                  <a:lnTo>
                    <a:pt x="279" y="374"/>
                  </a:lnTo>
                  <a:lnTo>
                    <a:pt x="286" y="356"/>
                  </a:lnTo>
                  <a:lnTo>
                    <a:pt x="290" y="330"/>
                  </a:lnTo>
                  <a:lnTo>
                    <a:pt x="290" y="240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8" name="Freeform 150"/>
            <p:cNvSpPr>
              <a:spLocks noChangeAspect="1"/>
            </p:cNvSpPr>
            <p:nvPr/>
          </p:nvSpPr>
          <p:spPr bwMode="auto">
            <a:xfrm>
              <a:off x="8617" y="10015"/>
              <a:ext cx="360" cy="448"/>
            </a:xfrm>
            <a:custGeom>
              <a:avLst/>
              <a:gdLst>
                <a:gd name="T0" fmla="*/ 293 w 360"/>
                <a:gd name="T1" fmla="*/ 448 h 448"/>
                <a:gd name="T2" fmla="*/ 293 w 360"/>
                <a:gd name="T3" fmla="*/ 107 h 448"/>
                <a:gd name="T4" fmla="*/ 289 w 360"/>
                <a:gd name="T5" fmla="*/ 87 h 448"/>
                <a:gd name="T6" fmla="*/ 280 w 360"/>
                <a:gd name="T7" fmla="*/ 74 h 448"/>
                <a:gd name="T8" fmla="*/ 267 w 360"/>
                <a:gd name="T9" fmla="*/ 67 h 448"/>
                <a:gd name="T10" fmla="*/ 253 w 360"/>
                <a:gd name="T11" fmla="*/ 62 h 448"/>
                <a:gd name="T12" fmla="*/ 237 w 360"/>
                <a:gd name="T13" fmla="*/ 60 h 448"/>
                <a:gd name="T14" fmla="*/ 168 w 360"/>
                <a:gd name="T15" fmla="*/ 60 h 448"/>
                <a:gd name="T16" fmla="*/ 136 w 360"/>
                <a:gd name="T17" fmla="*/ 62 h 448"/>
                <a:gd name="T18" fmla="*/ 107 w 360"/>
                <a:gd name="T19" fmla="*/ 65 h 448"/>
                <a:gd name="T20" fmla="*/ 83 w 360"/>
                <a:gd name="T21" fmla="*/ 69 h 448"/>
                <a:gd name="T22" fmla="*/ 67 w 360"/>
                <a:gd name="T23" fmla="*/ 72 h 448"/>
                <a:gd name="T24" fmla="*/ 67 w 360"/>
                <a:gd name="T25" fmla="*/ 448 h 448"/>
                <a:gd name="T26" fmla="*/ 0 w 360"/>
                <a:gd name="T27" fmla="*/ 448 h 448"/>
                <a:gd name="T28" fmla="*/ 0 w 360"/>
                <a:gd name="T29" fmla="*/ 9 h 448"/>
                <a:gd name="T30" fmla="*/ 63 w 360"/>
                <a:gd name="T31" fmla="*/ 9 h 448"/>
                <a:gd name="T32" fmla="*/ 67 w 360"/>
                <a:gd name="T33" fmla="*/ 40 h 448"/>
                <a:gd name="T34" fmla="*/ 92 w 360"/>
                <a:gd name="T35" fmla="*/ 22 h 448"/>
                <a:gd name="T36" fmla="*/ 121 w 360"/>
                <a:gd name="T37" fmla="*/ 9 h 448"/>
                <a:gd name="T38" fmla="*/ 152 w 360"/>
                <a:gd name="T39" fmla="*/ 2 h 448"/>
                <a:gd name="T40" fmla="*/ 183 w 360"/>
                <a:gd name="T41" fmla="*/ 0 h 448"/>
                <a:gd name="T42" fmla="*/ 249 w 360"/>
                <a:gd name="T43" fmla="*/ 0 h 448"/>
                <a:gd name="T44" fmla="*/ 275 w 360"/>
                <a:gd name="T45" fmla="*/ 2 h 448"/>
                <a:gd name="T46" fmla="*/ 296 w 360"/>
                <a:gd name="T47" fmla="*/ 6 h 448"/>
                <a:gd name="T48" fmla="*/ 318 w 360"/>
                <a:gd name="T49" fmla="*/ 15 h 448"/>
                <a:gd name="T50" fmla="*/ 334 w 360"/>
                <a:gd name="T51" fmla="*/ 29 h 448"/>
                <a:gd name="T52" fmla="*/ 349 w 360"/>
                <a:gd name="T53" fmla="*/ 47 h 448"/>
                <a:gd name="T54" fmla="*/ 358 w 360"/>
                <a:gd name="T55" fmla="*/ 71 h 448"/>
                <a:gd name="T56" fmla="*/ 360 w 360"/>
                <a:gd name="T57" fmla="*/ 98 h 448"/>
                <a:gd name="T58" fmla="*/ 360 w 360"/>
                <a:gd name="T59" fmla="*/ 448 h 448"/>
                <a:gd name="T60" fmla="*/ 293 w 360"/>
                <a:gd name="T61" fmla="*/ 448 h 4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60" h="448">
                  <a:moveTo>
                    <a:pt x="293" y="448"/>
                  </a:moveTo>
                  <a:lnTo>
                    <a:pt x="293" y="107"/>
                  </a:lnTo>
                  <a:lnTo>
                    <a:pt x="289" y="87"/>
                  </a:lnTo>
                  <a:lnTo>
                    <a:pt x="280" y="74"/>
                  </a:lnTo>
                  <a:lnTo>
                    <a:pt x="267" y="67"/>
                  </a:lnTo>
                  <a:lnTo>
                    <a:pt x="253" y="62"/>
                  </a:lnTo>
                  <a:lnTo>
                    <a:pt x="237" y="60"/>
                  </a:lnTo>
                  <a:lnTo>
                    <a:pt x="168" y="60"/>
                  </a:lnTo>
                  <a:lnTo>
                    <a:pt x="136" y="62"/>
                  </a:lnTo>
                  <a:lnTo>
                    <a:pt x="107" y="65"/>
                  </a:lnTo>
                  <a:lnTo>
                    <a:pt x="83" y="69"/>
                  </a:lnTo>
                  <a:lnTo>
                    <a:pt x="67" y="72"/>
                  </a:lnTo>
                  <a:lnTo>
                    <a:pt x="67" y="448"/>
                  </a:lnTo>
                  <a:lnTo>
                    <a:pt x="0" y="448"/>
                  </a:lnTo>
                  <a:lnTo>
                    <a:pt x="0" y="9"/>
                  </a:lnTo>
                  <a:lnTo>
                    <a:pt x="63" y="9"/>
                  </a:lnTo>
                  <a:lnTo>
                    <a:pt x="67" y="40"/>
                  </a:lnTo>
                  <a:lnTo>
                    <a:pt x="92" y="22"/>
                  </a:lnTo>
                  <a:lnTo>
                    <a:pt x="121" y="9"/>
                  </a:lnTo>
                  <a:lnTo>
                    <a:pt x="152" y="2"/>
                  </a:lnTo>
                  <a:lnTo>
                    <a:pt x="183" y="0"/>
                  </a:lnTo>
                  <a:lnTo>
                    <a:pt x="249" y="0"/>
                  </a:lnTo>
                  <a:lnTo>
                    <a:pt x="275" y="2"/>
                  </a:lnTo>
                  <a:lnTo>
                    <a:pt x="296" y="6"/>
                  </a:lnTo>
                  <a:lnTo>
                    <a:pt x="318" y="15"/>
                  </a:lnTo>
                  <a:lnTo>
                    <a:pt x="334" y="29"/>
                  </a:lnTo>
                  <a:lnTo>
                    <a:pt x="349" y="47"/>
                  </a:lnTo>
                  <a:lnTo>
                    <a:pt x="358" y="71"/>
                  </a:lnTo>
                  <a:lnTo>
                    <a:pt x="360" y="98"/>
                  </a:lnTo>
                  <a:lnTo>
                    <a:pt x="360" y="448"/>
                  </a:lnTo>
                  <a:lnTo>
                    <a:pt x="293" y="448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  <p:sp>
          <p:nvSpPr>
            <p:cNvPr id="1049" name="Freeform 151"/>
            <p:cNvSpPr>
              <a:spLocks noChangeAspect="1" noEditPoints="1"/>
            </p:cNvSpPr>
            <p:nvPr/>
          </p:nvSpPr>
          <p:spPr bwMode="auto">
            <a:xfrm>
              <a:off x="9107" y="9846"/>
              <a:ext cx="361" cy="628"/>
            </a:xfrm>
            <a:custGeom>
              <a:avLst/>
              <a:gdLst>
                <a:gd name="T0" fmla="*/ 302 w 361"/>
                <a:gd name="T1" fmla="*/ 617 h 628"/>
                <a:gd name="T2" fmla="*/ 295 w 361"/>
                <a:gd name="T3" fmla="*/ 584 h 628"/>
                <a:gd name="T4" fmla="*/ 269 w 361"/>
                <a:gd name="T5" fmla="*/ 606 h 628"/>
                <a:gd name="T6" fmla="*/ 240 w 361"/>
                <a:gd name="T7" fmla="*/ 619 h 628"/>
                <a:gd name="T8" fmla="*/ 210 w 361"/>
                <a:gd name="T9" fmla="*/ 626 h 628"/>
                <a:gd name="T10" fmla="*/ 177 w 361"/>
                <a:gd name="T11" fmla="*/ 628 h 628"/>
                <a:gd name="T12" fmla="*/ 107 w 361"/>
                <a:gd name="T13" fmla="*/ 628 h 628"/>
                <a:gd name="T14" fmla="*/ 87 w 361"/>
                <a:gd name="T15" fmla="*/ 626 h 628"/>
                <a:gd name="T16" fmla="*/ 65 w 361"/>
                <a:gd name="T17" fmla="*/ 620 h 628"/>
                <a:gd name="T18" fmla="*/ 45 w 361"/>
                <a:gd name="T19" fmla="*/ 613 h 628"/>
                <a:gd name="T20" fmla="*/ 27 w 361"/>
                <a:gd name="T21" fmla="*/ 599 h 628"/>
                <a:gd name="T22" fmla="*/ 13 w 361"/>
                <a:gd name="T23" fmla="*/ 581 h 628"/>
                <a:gd name="T24" fmla="*/ 3 w 361"/>
                <a:gd name="T25" fmla="*/ 557 h 628"/>
                <a:gd name="T26" fmla="*/ 0 w 361"/>
                <a:gd name="T27" fmla="*/ 527 h 628"/>
                <a:gd name="T28" fmla="*/ 0 w 361"/>
                <a:gd name="T29" fmla="*/ 292 h 628"/>
                <a:gd name="T30" fmla="*/ 3 w 361"/>
                <a:gd name="T31" fmla="*/ 259 h 628"/>
                <a:gd name="T32" fmla="*/ 13 w 361"/>
                <a:gd name="T33" fmla="*/ 232 h 628"/>
                <a:gd name="T34" fmla="*/ 27 w 361"/>
                <a:gd name="T35" fmla="*/ 211 h 628"/>
                <a:gd name="T36" fmla="*/ 45 w 361"/>
                <a:gd name="T37" fmla="*/ 193 h 628"/>
                <a:gd name="T38" fmla="*/ 69 w 361"/>
                <a:gd name="T39" fmla="*/ 180 h 628"/>
                <a:gd name="T40" fmla="*/ 96 w 361"/>
                <a:gd name="T41" fmla="*/ 171 h 628"/>
                <a:gd name="T42" fmla="*/ 126 w 361"/>
                <a:gd name="T43" fmla="*/ 169 h 628"/>
                <a:gd name="T44" fmla="*/ 190 w 361"/>
                <a:gd name="T45" fmla="*/ 169 h 628"/>
                <a:gd name="T46" fmla="*/ 220 w 361"/>
                <a:gd name="T47" fmla="*/ 171 h 628"/>
                <a:gd name="T48" fmla="*/ 249 w 361"/>
                <a:gd name="T49" fmla="*/ 180 h 628"/>
                <a:gd name="T50" fmla="*/ 275 w 361"/>
                <a:gd name="T51" fmla="*/ 191 h 628"/>
                <a:gd name="T52" fmla="*/ 295 w 361"/>
                <a:gd name="T53" fmla="*/ 207 h 628"/>
                <a:gd name="T54" fmla="*/ 295 w 361"/>
                <a:gd name="T55" fmla="*/ 0 h 628"/>
                <a:gd name="T56" fmla="*/ 361 w 361"/>
                <a:gd name="T57" fmla="*/ 0 h 628"/>
                <a:gd name="T58" fmla="*/ 361 w 361"/>
                <a:gd name="T59" fmla="*/ 617 h 628"/>
                <a:gd name="T60" fmla="*/ 302 w 361"/>
                <a:gd name="T61" fmla="*/ 617 h 628"/>
                <a:gd name="T62" fmla="*/ 295 w 361"/>
                <a:gd name="T63" fmla="*/ 256 h 628"/>
                <a:gd name="T64" fmla="*/ 275 w 361"/>
                <a:gd name="T65" fmla="*/ 247 h 628"/>
                <a:gd name="T66" fmla="*/ 249 w 361"/>
                <a:gd name="T67" fmla="*/ 238 h 628"/>
                <a:gd name="T68" fmla="*/ 219 w 361"/>
                <a:gd name="T69" fmla="*/ 231 h 628"/>
                <a:gd name="T70" fmla="*/ 182 w 361"/>
                <a:gd name="T71" fmla="*/ 229 h 628"/>
                <a:gd name="T72" fmla="*/ 119 w 361"/>
                <a:gd name="T73" fmla="*/ 229 h 628"/>
                <a:gd name="T74" fmla="*/ 108 w 361"/>
                <a:gd name="T75" fmla="*/ 229 h 628"/>
                <a:gd name="T76" fmla="*/ 96 w 361"/>
                <a:gd name="T77" fmla="*/ 232 h 628"/>
                <a:gd name="T78" fmla="*/ 85 w 361"/>
                <a:gd name="T79" fmla="*/ 240 h 628"/>
                <a:gd name="T80" fmla="*/ 76 w 361"/>
                <a:gd name="T81" fmla="*/ 252 h 628"/>
                <a:gd name="T82" fmla="*/ 70 w 361"/>
                <a:gd name="T83" fmla="*/ 268 h 628"/>
                <a:gd name="T84" fmla="*/ 69 w 361"/>
                <a:gd name="T85" fmla="*/ 290 h 628"/>
                <a:gd name="T86" fmla="*/ 69 w 361"/>
                <a:gd name="T87" fmla="*/ 512 h 628"/>
                <a:gd name="T88" fmla="*/ 70 w 361"/>
                <a:gd name="T89" fmla="*/ 534 h 628"/>
                <a:gd name="T90" fmla="*/ 78 w 361"/>
                <a:gd name="T91" fmla="*/ 550 h 628"/>
                <a:gd name="T92" fmla="*/ 88 w 361"/>
                <a:gd name="T93" fmla="*/ 559 h 628"/>
                <a:gd name="T94" fmla="*/ 103 w 361"/>
                <a:gd name="T95" fmla="*/ 564 h 628"/>
                <a:gd name="T96" fmla="*/ 116 w 361"/>
                <a:gd name="T97" fmla="*/ 566 h 628"/>
                <a:gd name="T98" fmla="*/ 130 w 361"/>
                <a:gd name="T99" fmla="*/ 566 h 628"/>
                <a:gd name="T100" fmla="*/ 181 w 361"/>
                <a:gd name="T101" fmla="*/ 566 h 628"/>
                <a:gd name="T102" fmla="*/ 220 w 361"/>
                <a:gd name="T103" fmla="*/ 564 h 628"/>
                <a:gd name="T104" fmla="*/ 251 w 361"/>
                <a:gd name="T105" fmla="*/ 561 h 628"/>
                <a:gd name="T106" fmla="*/ 276 w 361"/>
                <a:gd name="T107" fmla="*/ 555 h 628"/>
                <a:gd name="T108" fmla="*/ 295 w 361"/>
                <a:gd name="T109" fmla="*/ 552 h 628"/>
                <a:gd name="T110" fmla="*/ 295 w 361"/>
                <a:gd name="T111" fmla="*/ 256 h 6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1" h="628">
                  <a:moveTo>
                    <a:pt x="302" y="617"/>
                  </a:moveTo>
                  <a:lnTo>
                    <a:pt x="295" y="584"/>
                  </a:lnTo>
                  <a:lnTo>
                    <a:pt x="269" y="606"/>
                  </a:lnTo>
                  <a:lnTo>
                    <a:pt x="240" y="619"/>
                  </a:lnTo>
                  <a:lnTo>
                    <a:pt x="210" y="626"/>
                  </a:lnTo>
                  <a:lnTo>
                    <a:pt x="177" y="628"/>
                  </a:lnTo>
                  <a:lnTo>
                    <a:pt x="107" y="628"/>
                  </a:lnTo>
                  <a:lnTo>
                    <a:pt x="87" y="626"/>
                  </a:lnTo>
                  <a:lnTo>
                    <a:pt x="65" y="620"/>
                  </a:lnTo>
                  <a:lnTo>
                    <a:pt x="45" y="613"/>
                  </a:lnTo>
                  <a:lnTo>
                    <a:pt x="27" y="599"/>
                  </a:lnTo>
                  <a:lnTo>
                    <a:pt x="13" y="581"/>
                  </a:lnTo>
                  <a:lnTo>
                    <a:pt x="3" y="557"/>
                  </a:lnTo>
                  <a:lnTo>
                    <a:pt x="0" y="527"/>
                  </a:lnTo>
                  <a:lnTo>
                    <a:pt x="0" y="292"/>
                  </a:lnTo>
                  <a:lnTo>
                    <a:pt x="3" y="259"/>
                  </a:lnTo>
                  <a:lnTo>
                    <a:pt x="13" y="232"/>
                  </a:lnTo>
                  <a:lnTo>
                    <a:pt x="27" y="211"/>
                  </a:lnTo>
                  <a:lnTo>
                    <a:pt x="45" y="193"/>
                  </a:lnTo>
                  <a:lnTo>
                    <a:pt x="69" y="180"/>
                  </a:lnTo>
                  <a:lnTo>
                    <a:pt x="96" y="171"/>
                  </a:lnTo>
                  <a:lnTo>
                    <a:pt x="126" y="169"/>
                  </a:lnTo>
                  <a:lnTo>
                    <a:pt x="190" y="169"/>
                  </a:lnTo>
                  <a:lnTo>
                    <a:pt x="220" y="171"/>
                  </a:lnTo>
                  <a:lnTo>
                    <a:pt x="249" y="180"/>
                  </a:lnTo>
                  <a:lnTo>
                    <a:pt x="275" y="191"/>
                  </a:lnTo>
                  <a:lnTo>
                    <a:pt x="295" y="207"/>
                  </a:lnTo>
                  <a:lnTo>
                    <a:pt x="295" y="0"/>
                  </a:lnTo>
                  <a:lnTo>
                    <a:pt x="361" y="0"/>
                  </a:lnTo>
                  <a:lnTo>
                    <a:pt x="361" y="617"/>
                  </a:lnTo>
                  <a:lnTo>
                    <a:pt x="302" y="617"/>
                  </a:lnTo>
                  <a:close/>
                  <a:moveTo>
                    <a:pt x="295" y="256"/>
                  </a:moveTo>
                  <a:lnTo>
                    <a:pt x="275" y="247"/>
                  </a:lnTo>
                  <a:lnTo>
                    <a:pt x="249" y="238"/>
                  </a:lnTo>
                  <a:lnTo>
                    <a:pt x="219" y="231"/>
                  </a:lnTo>
                  <a:lnTo>
                    <a:pt x="182" y="229"/>
                  </a:lnTo>
                  <a:lnTo>
                    <a:pt x="119" y="229"/>
                  </a:lnTo>
                  <a:lnTo>
                    <a:pt x="108" y="229"/>
                  </a:lnTo>
                  <a:lnTo>
                    <a:pt x="96" y="232"/>
                  </a:lnTo>
                  <a:lnTo>
                    <a:pt x="85" y="240"/>
                  </a:lnTo>
                  <a:lnTo>
                    <a:pt x="76" y="252"/>
                  </a:lnTo>
                  <a:lnTo>
                    <a:pt x="70" y="268"/>
                  </a:lnTo>
                  <a:lnTo>
                    <a:pt x="69" y="290"/>
                  </a:lnTo>
                  <a:lnTo>
                    <a:pt x="69" y="512"/>
                  </a:lnTo>
                  <a:lnTo>
                    <a:pt x="70" y="534"/>
                  </a:lnTo>
                  <a:lnTo>
                    <a:pt x="78" y="550"/>
                  </a:lnTo>
                  <a:lnTo>
                    <a:pt x="88" y="559"/>
                  </a:lnTo>
                  <a:lnTo>
                    <a:pt x="103" y="564"/>
                  </a:lnTo>
                  <a:lnTo>
                    <a:pt x="116" y="566"/>
                  </a:lnTo>
                  <a:lnTo>
                    <a:pt x="130" y="566"/>
                  </a:lnTo>
                  <a:lnTo>
                    <a:pt x="181" y="566"/>
                  </a:lnTo>
                  <a:lnTo>
                    <a:pt x="220" y="564"/>
                  </a:lnTo>
                  <a:lnTo>
                    <a:pt x="251" y="561"/>
                  </a:lnTo>
                  <a:lnTo>
                    <a:pt x="276" y="555"/>
                  </a:lnTo>
                  <a:lnTo>
                    <a:pt x="295" y="552"/>
                  </a:lnTo>
                  <a:lnTo>
                    <a:pt x="295" y="256"/>
                  </a:lnTo>
                  <a:close/>
                </a:path>
              </a:pathLst>
            </a:custGeom>
            <a:solidFill>
              <a:srgbClr val="8471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575541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a-DK" sz="24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000" b="1">
          <a:solidFill>
            <a:srgbClr val="3F3018"/>
          </a:solidFill>
          <a:latin typeface="Verdana" pitchFamily="34" charset="0"/>
        </a:defRPr>
      </a:lvl9pPr>
    </p:titleStyle>
    <p:bodyStyle>
      <a:lvl1pPr marL="271463" indent="-271463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273050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343025" indent="-180975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892300" indent="-182563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332038" indent="-176213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789238" indent="-176213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3246438" indent="-176213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703638" indent="-176213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4160838" indent="-176213" algn="l" rtl="0" eaLnBrk="1" fontAlgn="base" hangingPunct="1">
        <a:spcBef>
          <a:spcPct val="0"/>
        </a:spcBef>
        <a:spcAft>
          <a:spcPct val="2000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D40FA12-D393-428C-B090-D7C4B4FF4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Fagligt forum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CE0069E-F12A-4576-875D-767FD4DC4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Møde d. 13. oktober 2022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7171D49-FEFD-461B-9625-527185DD35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553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F2ECB7D-333F-43CD-9964-E08EC9FC3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Stoppestedspuljen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6CB5488-2AEF-4B61-A9C1-46A971646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dirty="0"/>
              <a:t>- Status</a:t>
            </a:r>
          </a:p>
        </p:txBody>
      </p:sp>
    </p:spTree>
    <p:extLst>
      <p:ext uri="{BB962C8B-B14F-4D97-AF65-F5344CB8AC3E}">
        <p14:creationId xmlns:p14="http://schemas.microsoft.com/office/powerpoint/2010/main" val="1408565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 hidden="1">
            <a:extLst>
              <a:ext uri="{FF2B5EF4-FFF2-40B4-BE49-F238E27FC236}">
                <a16:creationId xmlns:a16="http://schemas.microsoft.com/office/drawing/2014/main" id="{166A2906-2078-4CD3-A883-8CE79D94434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67C0059-3309-463A-B290-E3AF3EE55A23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5ED126F-3119-4084-A9E0-542C28800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8" b="-11"/>
          <a:stretch/>
        </p:blipFill>
        <p:spPr bwMode="auto">
          <a:xfrm>
            <a:off x="481734" y="419451"/>
            <a:ext cx="3427045" cy="287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9E0F6DF2-06D8-4CBC-941F-054F03952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"/>
          <a:stretch/>
        </p:blipFill>
        <p:spPr bwMode="auto">
          <a:xfrm>
            <a:off x="1305571" y="2840364"/>
            <a:ext cx="3791186" cy="2838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2B96275-A401-4FE6-7CB9-4C143754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92" t="19480" r="62707" b="28474"/>
          <a:stretch/>
        </p:blipFill>
        <p:spPr>
          <a:xfrm>
            <a:off x="6187788" y="419451"/>
            <a:ext cx="3791186" cy="2653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lede 6" descr="Et billede, der indeholder jord, udendørs&#10;&#10;Automatisk genereret beskrivelse">
            <a:extLst>
              <a:ext uri="{FF2B5EF4-FFF2-40B4-BE49-F238E27FC236}">
                <a16:creationId xmlns:a16="http://schemas.microsoft.com/office/drawing/2014/main" id="{2BD45D81-8B06-5BB4-B10E-85BCBD48A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898" y="2585433"/>
            <a:ext cx="3636490" cy="2727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6209F49-5CA1-6FC6-9823-E0C7B4B2FD2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Fagligt Forum 13. oktober 2022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392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 hidden="1">
            <a:extLst>
              <a:ext uri="{FF2B5EF4-FFF2-40B4-BE49-F238E27FC236}">
                <a16:creationId xmlns:a16="http://schemas.microsoft.com/office/drawing/2014/main" id="{166A2906-2078-4CD3-A883-8CE79D94434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67C0059-3309-463A-B290-E3AF3EE55A23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pic>
        <p:nvPicPr>
          <p:cNvPr id="3" name="Billede 2" descr="Et billede, der indeholder udendørs, træ, græs, person&#10;&#10;Automatisk genereret beskrivelse">
            <a:extLst>
              <a:ext uri="{FF2B5EF4-FFF2-40B4-BE49-F238E27FC236}">
                <a16:creationId xmlns:a16="http://schemas.microsoft.com/office/drawing/2014/main" id="{6FFEB573-DC8D-5A1C-3890-17073332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8" y="165683"/>
            <a:ext cx="3962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lede 5" descr="Et billede, der indeholder udendørs, beholder&#10;&#10;Automatisk genereret beskrivelse">
            <a:extLst>
              <a:ext uri="{FF2B5EF4-FFF2-40B4-BE49-F238E27FC236}">
                <a16:creationId xmlns:a16="http://schemas.microsoft.com/office/drawing/2014/main" id="{3AEA25EC-297C-5E8E-A945-B5E852BCE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" b="28"/>
          <a:stretch/>
        </p:blipFill>
        <p:spPr>
          <a:xfrm>
            <a:off x="1642438" y="2441500"/>
            <a:ext cx="4046649" cy="3070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lede 7" descr="Et billede, der indeholder græs, udendørs, træ, himmel&#10;&#10;Automatisk genereret beskrivelse">
            <a:extLst>
              <a:ext uri="{FF2B5EF4-FFF2-40B4-BE49-F238E27FC236}">
                <a16:creationId xmlns:a16="http://schemas.microsoft.com/office/drawing/2014/main" id="{365AE0CC-B52D-FB4B-C4EB-DF8A9B623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52" b="1237"/>
          <a:stretch/>
        </p:blipFill>
        <p:spPr>
          <a:xfrm>
            <a:off x="6096000" y="165683"/>
            <a:ext cx="3663774" cy="288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lede 9" descr="Et billede, der indeholder himmel, græs, udendørs, jord&#10;&#10;Automatisk genereret beskrivelse">
            <a:extLst>
              <a:ext uri="{FF2B5EF4-FFF2-40B4-BE49-F238E27FC236}">
                <a16:creationId xmlns:a16="http://schemas.microsoft.com/office/drawing/2014/main" id="{B4F46A87-B67A-16CD-2116-ED4654A36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214" b="10946"/>
          <a:stretch/>
        </p:blipFill>
        <p:spPr>
          <a:xfrm>
            <a:off x="8103664" y="2730393"/>
            <a:ext cx="3948518" cy="288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7C95FA4-B095-4C4A-A670-F49FAF80A8B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/>
              <a:t>Fagligt Forum 13. oktober 2022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663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F2ECB7D-333F-43CD-9964-E08EC9FC3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Midtjyske mobilitetshub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6CB5488-2AEF-4B61-A9C1-46A971646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dirty="0"/>
              <a:t>- Status</a:t>
            </a:r>
          </a:p>
        </p:txBody>
      </p:sp>
    </p:spTree>
    <p:extLst>
      <p:ext uri="{BB962C8B-B14F-4D97-AF65-F5344CB8AC3E}">
        <p14:creationId xmlns:p14="http://schemas.microsoft.com/office/powerpoint/2010/main" val="2668433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F1B65BB-D369-4E95-9019-308463D2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38" y="5595459"/>
            <a:ext cx="5184000" cy="1054539"/>
          </a:xfrm>
        </p:spPr>
        <p:txBody>
          <a:bodyPr anchor="t">
            <a:normAutofit fontScale="90000"/>
          </a:bodyPr>
          <a:lstStyle/>
          <a:p>
            <a:r>
              <a:rPr lang="da-DK" dirty="0"/>
              <a:t>Mobilitetshub Rønde</a:t>
            </a:r>
          </a:p>
        </p:txBody>
      </p:sp>
      <p:sp>
        <p:nvSpPr>
          <p:cNvPr id="14" name="Slide Number Placeholder 2" hidden="1">
            <a:extLst>
              <a:ext uri="{FF2B5EF4-FFF2-40B4-BE49-F238E27FC236}">
                <a16:creationId xmlns:a16="http://schemas.microsoft.com/office/drawing/2014/main" id="{166A2906-2078-4CD3-A883-8CE79D9443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80001" y="6408001"/>
            <a:ext cx="30748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67C0059-3309-463A-B290-E3AF3EE55A23}" type="slidenum">
              <a:rPr lang="da-DK" smtClean="0"/>
              <a:pPr>
                <a:spcAft>
                  <a:spcPts val="600"/>
                </a:spcAft>
              </a:pPr>
              <a:t>6</a:t>
            </a:fld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DE4A2A7-BAD3-1675-2F19-6FB033D3B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38714" r="58515" b="8751"/>
          <a:stretch/>
        </p:blipFill>
        <p:spPr>
          <a:xfrm>
            <a:off x="0" y="0"/>
            <a:ext cx="12192000" cy="53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1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F304EE57-7744-9340-EF16-89C65AEFFD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6353C3-B52F-7A26-9DA8-1C292F2AD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D7F4B1B-57ED-B3EB-3764-3B3EB4D6C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833F761-4CE7-4AAC-9C86-A138625BD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6" t="30782" r="60275" b="18459"/>
          <a:stretch/>
        </p:blipFill>
        <p:spPr>
          <a:xfrm>
            <a:off x="0" y="0"/>
            <a:ext cx="12192000" cy="705251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CE2FA8D-0C22-B48C-FF27-BFF235953A75}"/>
              </a:ext>
            </a:extLst>
          </p:cNvPr>
          <p:cNvSpPr/>
          <p:nvPr/>
        </p:nvSpPr>
        <p:spPr>
          <a:xfrm>
            <a:off x="7981950" y="6386359"/>
            <a:ext cx="3295650" cy="585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8292413"/>
      </p:ext>
    </p:extLst>
  </p:cSld>
  <p:clrMapOvr>
    <a:masterClrMapping/>
  </p:clrMapOvr>
</p:sld>
</file>

<file path=ppt/theme/theme1.xml><?xml version="1.0" encoding="utf-8"?>
<a:theme xmlns:a="http://schemas.openxmlformats.org/drawingml/2006/main" name="Midttrafik tema">
  <a:themeElements>
    <a:clrScheme name="Midttrafik">
      <a:dk1>
        <a:sysClr val="windowText" lastClr="000000"/>
      </a:dk1>
      <a:lt1>
        <a:sysClr val="window" lastClr="FFFFFF"/>
      </a:lt1>
      <a:dk2>
        <a:srgbClr val="DACDCC"/>
      </a:dk2>
      <a:lt2>
        <a:srgbClr val="E9D7A4"/>
      </a:lt2>
      <a:accent1>
        <a:srgbClr val="9B1C18"/>
      </a:accent1>
      <a:accent2>
        <a:srgbClr val="5C656F"/>
      </a:accent2>
      <a:accent3>
        <a:srgbClr val="A1BABC"/>
      </a:accent3>
      <a:accent4>
        <a:srgbClr val="D3DADF"/>
      </a:accent4>
      <a:accent5>
        <a:srgbClr val="96A4AE"/>
      </a:accent5>
      <a:accent6>
        <a:srgbClr val="96B0C0"/>
      </a:accent6>
      <a:hlink>
        <a:srgbClr val="5C656F"/>
      </a:hlink>
      <a:folHlink>
        <a:srgbClr val="5C656F"/>
      </a:folHlink>
    </a:clrScheme>
    <a:fontScheme name="Midttrafik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T_PowerPoint_16_9.potx" id="{9CB36D31-D630-4C6F-BDE8-6B0D90578BAC}" vid="{D7A3042D-84D8-47B5-8362-936B21125691}"/>
    </a:ext>
  </a:extLst>
</a:theme>
</file>

<file path=ppt/theme/theme2.xml><?xml version="1.0" encoding="utf-8"?>
<a:theme xmlns:a="http://schemas.openxmlformats.org/drawingml/2006/main" name="Slides Lyseblå">
  <a:themeElements>
    <a:clrScheme name="Holstebro">
      <a:dk1>
        <a:sysClr val="windowText" lastClr="000000"/>
      </a:dk1>
      <a:lt1>
        <a:sysClr val="window" lastClr="FFFFFF"/>
      </a:lt1>
      <a:dk2>
        <a:srgbClr val="54565B"/>
      </a:dk2>
      <a:lt2>
        <a:srgbClr val="A9AAAD"/>
      </a:lt2>
      <a:accent1>
        <a:srgbClr val="00587D"/>
      </a:accent1>
      <a:accent2>
        <a:srgbClr val="80ABBE"/>
      </a:accent2>
      <a:accent3>
        <a:srgbClr val="54565B"/>
      </a:accent3>
      <a:accent4>
        <a:srgbClr val="A9AAAD"/>
      </a:accent4>
      <a:accent5>
        <a:srgbClr val="01ADBC"/>
      </a:accent5>
      <a:accent6>
        <a:srgbClr val="80D6DD"/>
      </a:accent6>
      <a:hlink>
        <a:srgbClr val="54565B"/>
      </a:hlink>
      <a:folHlink>
        <a:srgbClr val="54565B"/>
      </a:folHlink>
    </a:clrScheme>
    <a:fontScheme name="Hartman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lstebro_PowerPoint_template_v3 [Skrivebeskyttet]" id="{4FB7F00F-E4E1-43C0-8996-83D896D28281}" vid="{20116C2B-14C4-4A55-BAE5-5281D524A3B7}"/>
    </a:ext>
  </a:extLst>
</a:theme>
</file>

<file path=ppt/theme/theme3.xml><?xml version="1.0" encoding="utf-8"?>
<a:theme xmlns:a="http://schemas.openxmlformats.org/drawingml/2006/main" name="skabelon - hvid baggrund">
  <a:themeElements>
    <a:clrScheme name="01a_RMdias_BRED 1">
      <a:dk1>
        <a:srgbClr val="3F3018"/>
      </a:dk1>
      <a:lt1>
        <a:srgbClr val="FFFFFF"/>
      </a:lt1>
      <a:dk2>
        <a:srgbClr val="990033"/>
      </a:dk2>
      <a:lt2>
        <a:srgbClr val="D2D2D2"/>
      </a:lt2>
      <a:accent1>
        <a:srgbClr val="E3DFD4"/>
      </a:accent1>
      <a:accent2>
        <a:srgbClr val="84715E"/>
      </a:accent2>
      <a:accent3>
        <a:srgbClr val="FFFFFF"/>
      </a:accent3>
      <a:accent4>
        <a:srgbClr val="342713"/>
      </a:accent4>
      <a:accent5>
        <a:srgbClr val="EFECE6"/>
      </a:accent5>
      <a:accent6>
        <a:srgbClr val="776654"/>
      </a:accent6>
      <a:hlink>
        <a:srgbClr val="990033"/>
      </a:hlink>
      <a:folHlink>
        <a:srgbClr val="3F3018"/>
      </a:folHlink>
    </a:clrScheme>
    <a:fontScheme name="01a_RMdias_B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/>
      <a:bodyPr wrap="square">
        <a:spAutoFit/>
      </a:bodyPr>
      <a:lstStyle>
        <a:defPPr>
          <a:defRPr kern="0" dirty="0" smtClean="0">
            <a:solidFill>
              <a:schemeClr val="tx2"/>
            </a:solidFill>
          </a:defRPr>
        </a:defPPr>
      </a:lstStyle>
    </a:txDef>
  </a:objectDefaults>
  <a:extraClrSchemeLst>
    <a:extraClrScheme>
      <a:clrScheme name="01a_RMdias_BRED 1">
        <a:dk1>
          <a:srgbClr val="3F3018"/>
        </a:dk1>
        <a:lt1>
          <a:srgbClr val="FFFFFF"/>
        </a:lt1>
        <a:dk2>
          <a:srgbClr val="990033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FFFFFF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2">
        <a:dk1>
          <a:srgbClr val="3F3018"/>
        </a:dk1>
        <a:lt1>
          <a:srgbClr val="E3DFD4"/>
        </a:lt1>
        <a:dk2>
          <a:srgbClr val="84715E"/>
        </a:dk2>
        <a:lt2>
          <a:srgbClr val="D2D2D2"/>
        </a:lt2>
        <a:accent1>
          <a:srgbClr val="E3DFD4"/>
        </a:accent1>
        <a:accent2>
          <a:srgbClr val="84715E"/>
        </a:accent2>
        <a:accent3>
          <a:srgbClr val="EFECE6"/>
        </a:accent3>
        <a:accent4>
          <a:srgbClr val="342713"/>
        </a:accent4>
        <a:accent5>
          <a:srgbClr val="EFECE6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a_RMdias_BRED 3">
        <a:dk1>
          <a:srgbClr val="760027"/>
        </a:dk1>
        <a:lt1>
          <a:srgbClr val="E3DFD4"/>
        </a:lt1>
        <a:dk2>
          <a:srgbClr val="990033"/>
        </a:dk2>
        <a:lt2>
          <a:srgbClr val="FFFFFF"/>
        </a:lt2>
        <a:accent1>
          <a:srgbClr val="E3DFD4"/>
        </a:accent1>
        <a:accent2>
          <a:srgbClr val="84715E"/>
        </a:accent2>
        <a:accent3>
          <a:srgbClr val="CAAAAD"/>
        </a:accent3>
        <a:accent4>
          <a:srgbClr val="C2BEB5"/>
        </a:accent4>
        <a:accent5>
          <a:srgbClr val="EFECE6"/>
        </a:accent5>
        <a:accent6>
          <a:srgbClr val="776654"/>
        </a:accent6>
        <a:hlink>
          <a:srgbClr val="3F3018"/>
        </a:hlink>
        <a:folHlink>
          <a:srgbClr val="3F301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a_RMdias_BRED 4">
        <a:dk1>
          <a:srgbClr val="3F3018"/>
        </a:dk1>
        <a:lt1>
          <a:srgbClr val="84715E"/>
        </a:lt1>
        <a:dk2>
          <a:srgbClr val="E3DFD4"/>
        </a:dk2>
        <a:lt2>
          <a:srgbClr val="655647"/>
        </a:lt2>
        <a:accent1>
          <a:srgbClr val="3F3018"/>
        </a:accent1>
        <a:accent2>
          <a:srgbClr val="84715E"/>
        </a:accent2>
        <a:accent3>
          <a:srgbClr val="C2BBB6"/>
        </a:accent3>
        <a:accent4>
          <a:srgbClr val="342713"/>
        </a:accent4>
        <a:accent5>
          <a:srgbClr val="AFADAB"/>
        </a:accent5>
        <a:accent6>
          <a:srgbClr val="776654"/>
        </a:accent6>
        <a:hlink>
          <a:srgbClr val="990033"/>
        </a:hlink>
        <a:folHlink>
          <a:srgbClr val="3F30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MT_PowerPoint_16_9_jun21</Template>
  <TotalTime>532</TotalTime>
  <Words>33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7</vt:i4>
      </vt:variant>
    </vt:vector>
  </HeadingPairs>
  <TitlesOfParts>
    <vt:vector size="15" baseType="lpstr">
      <vt:lpstr>Arial</vt:lpstr>
      <vt:lpstr>Calibri</vt:lpstr>
      <vt:lpstr>Symbol</vt:lpstr>
      <vt:lpstr>Verdana</vt:lpstr>
      <vt:lpstr>Wingdings</vt:lpstr>
      <vt:lpstr>Midttrafik tema</vt:lpstr>
      <vt:lpstr>Slides Lyseblå</vt:lpstr>
      <vt:lpstr>skabelon - hvid baggrund</vt:lpstr>
      <vt:lpstr>Fagligt forum</vt:lpstr>
      <vt:lpstr>Stoppestedspuljen</vt:lpstr>
      <vt:lpstr>PowerPoint-præsentation</vt:lpstr>
      <vt:lpstr>PowerPoint-præsentation</vt:lpstr>
      <vt:lpstr>Midtjyske mobilitetshub</vt:lpstr>
      <vt:lpstr>Mobilitetshub Rønde</vt:lpstr>
      <vt:lpstr>PowerPoint-præsentation</vt:lpstr>
    </vt:vector>
  </TitlesOfParts>
  <Company>Mazarin 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Faglig forum</dc:title>
  <dc:creator>Per Elbæk</dc:creator>
  <cp:lastModifiedBy>Per Elbæk</cp:lastModifiedBy>
  <cp:revision>16</cp:revision>
  <dcterms:created xsi:type="dcterms:W3CDTF">2022-10-06T12:56:35Z</dcterms:created>
  <dcterms:modified xsi:type="dcterms:W3CDTF">2022-11-16T06:12:19Z</dcterms:modified>
</cp:coreProperties>
</file>