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61" r:id="rId4"/>
    <p:sldId id="275" r:id="rId5"/>
    <p:sldId id="278" r:id="rId6"/>
    <p:sldId id="279" r:id="rId7"/>
    <p:sldId id="280" r:id="rId8"/>
    <p:sldId id="281" r:id="rId9"/>
    <p:sldId id="283" r:id="rId10"/>
    <p:sldId id="282" r:id="rId11"/>
    <p:sldId id="276" r:id="rId12"/>
  </p:sldIdLst>
  <p:sldSz cx="9144000" cy="6858000" type="screen4x3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F63"/>
    <a:srgbClr val="010000"/>
    <a:srgbClr val="D3D3D2"/>
    <a:srgbClr val="85C7FF"/>
    <a:srgbClr val="B7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Mørkt layout 1 - Marker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13" autoAdjust="0"/>
  </p:normalViewPr>
  <p:slideViewPr>
    <p:cSldViewPr snapToGrid="0" snapToObjects="1" showGuides="1">
      <p:cViewPr varScale="1">
        <p:scale>
          <a:sx n="86" d="100"/>
          <a:sy n="86" d="100"/>
        </p:scale>
        <p:origin x="67" y="6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7950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3274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B81FB-E993-0545-B958-FDA8CBDED0FD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824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Nye redskaber i </a:t>
            </a:r>
            <a:r>
              <a:rPr lang="da-DK" sz="6200" dirty="0"/>
              <a:t>værktøjskassen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2020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3F0CB-8F43-D247-9DC0-BCEC84DFF1A0}" type="datetime1">
              <a:rPr lang="da-DK" smtClean="0"/>
              <a:pPr/>
              <a:t>27-09-2020</a:t>
            </a:fld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Tæt på kunderne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BE33B8E-FEF3-428A-A06F-7F14F1F5A48D}"/>
              </a:ext>
            </a:extLst>
          </p:cNvPr>
          <p:cNvSpPr txBox="1"/>
          <p:nvPr/>
        </p:nvSpPr>
        <p:spPr>
          <a:xfrm>
            <a:off x="571500" y="2943825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Busguider</a:t>
            </a:r>
          </a:p>
        </p:txBody>
      </p:sp>
      <p:pic>
        <p:nvPicPr>
          <p:cNvPr id="8" name="Billede 7" descr="Et billede, der indeholder udendørs, vej, person, gade&#10;&#10;Automatisk genereret beskrivelse">
            <a:extLst>
              <a:ext uri="{FF2B5EF4-FFF2-40B4-BE49-F238E27FC236}">
                <a16:creationId xmlns:a16="http://schemas.microsoft.com/office/drawing/2014/main" id="{59F5E40F-BF67-4635-8F21-A1107907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73" y="2432482"/>
            <a:ext cx="5720827" cy="38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277257" y="3674854"/>
            <a:ext cx="70684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4400" i="1" dirty="0"/>
              <a:t>…Tak for nu</a:t>
            </a:r>
            <a:endParaRPr lang="da-DK" sz="4400" dirty="0"/>
          </a:p>
          <a:p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030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Målet er velinformerede kunder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b="1" i="1" dirty="0"/>
          </a:p>
          <a:p>
            <a:pPr marL="285750" indent="-285750">
              <a:buFontTx/>
              <a:buChar char="-"/>
            </a:pPr>
            <a:r>
              <a:rPr lang="da-DK" dirty="0"/>
              <a:t>Det nye trykte materiale</a:t>
            </a:r>
          </a:p>
          <a:p>
            <a:pPr marL="0" indent="0"/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Den digitale indsats</a:t>
            </a:r>
          </a:p>
          <a:p>
            <a:pPr marL="0" indent="0"/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Den fysiske indsats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Tæt på kunderne</a:t>
            </a:r>
          </a:p>
          <a:p>
            <a:pPr>
              <a:buFontTx/>
              <a:buChar char="-"/>
            </a:pPr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nye trykte materialer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Billede 7" descr="Et billede, der indeholder kort&#10;&#10;Automatisk genereret beskrivelse">
            <a:extLst>
              <a:ext uri="{FF2B5EF4-FFF2-40B4-BE49-F238E27FC236}">
                <a16:creationId xmlns:a16="http://schemas.microsoft.com/office/drawing/2014/main" id="{7D8D0692-59F9-4CC8-B24C-CC89ACFFC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28" y="3137399"/>
            <a:ext cx="2183866" cy="167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lede 9" descr="Et billede, der indeholder kort&#10;&#10;Automatisk genereret beskrivelse">
            <a:extLst>
              <a:ext uri="{FF2B5EF4-FFF2-40B4-BE49-F238E27FC236}">
                <a16:creationId xmlns:a16="http://schemas.microsoft.com/office/drawing/2014/main" id="{742F0386-7BD2-4BCD-9AE3-D8B26575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21" y="3974548"/>
            <a:ext cx="2133600" cy="150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ABE33B8E-FEF3-428A-A06F-7F14F1F5A48D}"/>
              </a:ext>
            </a:extLst>
          </p:cNvPr>
          <p:cNvSpPr txBox="1"/>
          <p:nvPr/>
        </p:nvSpPr>
        <p:spPr>
          <a:xfrm>
            <a:off x="484186" y="2514120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Nye kundevendte kort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5458B01-BEA1-4526-9D7E-0D9D99FF0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49" y="3137399"/>
            <a:ext cx="2144761" cy="292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003AB967-3C9A-4F50-B322-7517C68A5AEC}"/>
              </a:ext>
            </a:extLst>
          </p:cNvPr>
          <p:cNvSpPr txBox="1"/>
          <p:nvPr/>
        </p:nvSpPr>
        <p:spPr>
          <a:xfrm>
            <a:off x="6324808" y="2454801"/>
            <a:ext cx="267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Kundevenlige </a:t>
            </a:r>
            <a:r>
              <a:rPr lang="da-DK" sz="1600" dirty="0" err="1"/>
              <a:t>teminaloversigter</a:t>
            </a:r>
            <a:endParaRPr lang="da-DK" sz="1600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24BAE9C-E7C0-4CAC-8A2C-3A8BAF959810}"/>
              </a:ext>
            </a:extLst>
          </p:cNvPr>
          <p:cNvSpPr txBox="1"/>
          <p:nvPr/>
        </p:nvSpPr>
        <p:spPr>
          <a:xfrm>
            <a:off x="3435922" y="2514120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Kundevendt information</a:t>
            </a:r>
          </a:p>
        </p:txBody>
      </p:sp>
      <p:pic>
        <p:nvPicPr>
          <p:cNvPr id="17" name="Billede 1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1F2E64B-F182-45D5-A95A-A5FA5856B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686" y="3063950"/>
            <a:ext cx="2224979" cy="303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369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kort&#10;&#10;Automatisk genereret beskrivelse">
            <a:extLst>
              <a:ext uri="{FF2B5EF4-FFF2-40B4-BE49-F238E27FC236}">
                <a16:creationId xmlns:a16="http://schemas.microsoft.com/office/drawing/2014/main" id="{8A83CAFF-941E-4D6F-890E-9A490415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0" y="200420"/>
            <a:ext cx="8422379" cy="645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366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90B147-4D1E-4A34-AB8C-EDAC118D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195263"/>
            <a:ext cx="2133600" cy="365125"/>
          </a:xfrm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7" name="Billede 6" descr="Et billede, der indeholder kort&#10;&#10;Automatisk genereret beskrivelse">
            <a:extLst>
              <a:ext uri="{FF2B5EF4-FFF2-40B4-BE49-F238E27FC236}">
                <a16:creationId xmlns:a16="http://schemas.microsoft.com/office/drawing/2014/main" id="{F5A8B116-DBB5-4916-AE55-BF59BE41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1" y="321856"/>
            <a:ext cx="8733775" cy="617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922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2CC028-2D0C-493A-98C8-D18405F743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4BA4E3-8179-475B-AC4D-C03A603036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195263"/>
            <a:ext cx="2133600" cy="365125"/>
          </a:xfrm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9E91C57-211F-4980-B6EB-10457E61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52" y="97700"/>
            <a:ext cx="4877448" cy="66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338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2CC028-2D0C-493A-98C8-D18405F743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4BA4E3-8179-475B-AC4D-C03A603036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195263"/>
            <a:ext cx="2133600" cy="365125"/>
          </a:xfrm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F5FEAF3-B5A0-47BB-B6B5-B3C8A6E1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55" y="115364"/>
            <a:ext cx="4841487" cy="661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749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DeN</a:t>
            </a:r>
            <a:r>
              <a:rPr lang="da-DK" dirty="0"/>
              <a:t> digitale indsats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BE33B8E-FEF3-428A-A06F-7F14F1F5A48D}"/>
              </a:ext>
            </a:extLst>
          </p:cNvPr>
          <p:cNvSpPr txBox="1"/>
          <p:nvPr/>
        </p:nvSpPr>
        <p:spPr>
          <a:xfrm>
            <a:off x="571500" y="2709428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Facebook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03AB967-3C9A-4F50-B322-7517C68A5AEC}"/>
              </a:ext>
            </a:extLst>
          </p:cNvPr>
          <p:cNvSpPr txBox="1"/>
          <p:nvPr/>
        </p:nvSpPr>
        <p:spPr>
          <a:xfrm>
            <a:off x="6324808" y="2650109"/>
            <a:ext cx="26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materialer til div. skærme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24BAE9C-E7C0-4CAC-8A2C-3A8BAF959810}"/>
              </a:ext>
            </a:extLst>
          </p:cNvPr>
          <p:cNvSpPr txBox="1"/>
          <p:nvPr/>
        </p:nvSpPr>
        <p:spPr>
          <a:xfrm>
            <a:off x="3391823" y="2679684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 Midttrafik.dk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5FC90F0-1841-4BDA-B7AD-5F1FEDAE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73" y="3331781"/>
            <a:ext cx="2798087" cy="134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1CD4F8C4-CAE5-4E84-AC36-BCFF26FDA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331781"/>
            <a:ext cx="2256162" cy="172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Billede 2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DC0871C-FB2A-4D14-A1DA-8337EE2F2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38" y="3323397"/>
            <a:ext cx="2976849" cy="123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5DDB7B1-F00B-4D34-9B27-7CBF53B94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613" y="4459924"/>
            <a:ext cx="2798087" cy="145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881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48051-25D7-4141-99F1-800791C3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fysiske indsats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176BA55-6812-4711-B4D3-14D9B5D4B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28-09-2020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A0C0237-A76E-4A48-A219-00DC9B0A8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FFF5E62-88BE-44BA-B1E5-26B3D88D7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9</a:t>
            </a:fld>
            <a:endParaRPr lang="da-DK" dirty="0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F0D08006-6C57-4276-9816-90164A91E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62705"/>
              </p:ext>
            </p:extLst>
          </p:nvPr>
        </p:nvGraphicFramePr>
        <p:xfrm>
          <a:off x="1524000" y="3049789"/>
          <a:ext cx="6096000" cy="2026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044833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517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Eksempler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99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Hængeskilte i bussen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Informations kassetter på stoppesteder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2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A-skilte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Foldekort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Valgplakater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informationsfolder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415958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113</Words>
  <Application>Microsoft Office PowerPoint</Application>
  <PresentationFormat>Skærmshow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Lucida Grande</vt:lpstr>
      <vt:lpstr>1_Kontortema</vt:lpstr>
      <vt:lpstr>Nye redskaber i værktøjskassen</vt:lpstr>
      <vt:lpstr>Målet er velinformerede kunder</vt:lpstr>
      <vt:lpstr>De nye trykte materialer</vt:lpstr>
      <vt:lpstr>PowerPoint-præsentation</vt:lpstr>
      <vt:lpstr>PowerPoint-præsentation</vt:lpstr>
      <vt:lpstr>PowerPoint-præsentation</vt:lpstr>
      <vt:lpstr>PowerPoint-præsentation</vt:lpstr>
      <vt:lpstr>DeN digitale indsats</vt:lpstr>
      <vt:lpstr>Den fysiske indsats</vt:lpstr>
      <vt:lpstr>Tæt på kunderne</vt:lpstr>
      <vt:lpstr>PowerPoint-præsentation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OM EMNE. MÅ MAX. FYLDE TO LINIER</dc:title>
  <dc:creator>John Frandsen</dc:creator>
  <cp:lastModifiedBy>Line Ellesøe Jarlholm</cp:lastModifiedBy>
  <cp:revision>103</cp:revision>
  <cp:lastPrinted>2014-05-27T14:19:59Z</cp:lastPrinted>
  <dcterms:created xsi:type="dcterms:W3CDTF">2012-01-11T14:42:46Z</dcterms:created>
  <dcterms:modified xsi:type="dcterms:W3CDTF">2020-09-27T22:18:00Z</dcterms:modified>
</cp:coreProperties>
</file>