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  <p:sldMasterId id="2147483666" r:id="rId2"/>
  </p:sldMasterIdLst>
  <p:notesMasterIdLst>
    <p:notesMasterId r:id="rId8"/>
  </p:notesMasterIdLst>
  <p:handoutMasterIdLst>
    <p:handoutMasterId r:id="rId9"/>
  </p:handoutMasterIdLst>
  <p:sldIdLst>
    <p:sldId id="275" r:id="rId3"/>
    <p:sldId id="296" r:id="rId4"/>
    <p:sldId id="299" r:id="rId5"/>
    <p:sldId id="300" r:id="rId6"/>
    <p:sldId id="297" r:id="rId7"/>
  </p:sldIdLst>
  <p:sldSz cx="9144000" cy="6858000" type="screen4x3"/>
  <p:notesSz cx="6797675" cy="9926638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C0A"/>
    <a:srgbClr val="605F63"/>
    <a:srgbClr val="010000"/>
    <a:srgbClr val="D3D3D2"/>
    <a:srgbClr val="85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8794" autoAdjust="0"/>
  </p:normalViewPr>
  <p:slideViewPr>
    <p:cSldViewPr snapToGrid="0" snapToObjects="1" showGuides="1">
      <p:cViewPr varScale="1">
        <p:scale>
          <a:sx n="76" d="100"/>
          <a:sy n="76" d="100"/>
        </p:scale>
        <p:origin x="1627" y="58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96" d="100"/>
          <a:sy n="96" d="100"/>
        </p:scale>
        <p:origin x="-2220" y="-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B3A6C-A34F-764C-99EC-1CC15FAE31E0}" type="datetimeFigureOut">
              <a:rPr lang="da-DK" smtClean="0"/>
              <a:pPr/>
              <a:t>24-09-2020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6649D-8738-0248-AB90-718006896CA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67528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E4B8A-E423-9143-88CD-964860222375}" type="datetimeFigureOut">
              <a:rPr lang="da-DK" smtClean="0"/>
              <a:pPr/>
              <a:t>24-09-2020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B81FB-E993-0545-B958-FDA8CBDED0FD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5617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B81FB-E993-0545-B958-FDA8CBDED0FD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614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B81FB-E993-0545-B958-FDA8CBDED0FD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17783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B81FB-E993-0545-B958-FDA8CBDED0FD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6033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B81FB-E993-0545-B958-FDA8CBDED0FD}" type="slidenum">
              <a:rPr lang="da-DK" smtClean="0"/>
              <a:pPr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174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B70C0A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17-03-2015</a:t>
            </a:r>
          </a:p>
        </p:txBody>
      </p:sp>
      <p:pic>
        <p:nvPicPr>
          <p:cNvPr id="13" name="Billede 12" descr="LOGO_Midttrafik_hvi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63" y="5721468"/>
            <a:ext cx="2180937" cy="750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F36B-D004-43AD-906B-9E7DFB41A454}" type="datetimeFigureOut">
              <a:rPr lang="da-DK" smtClean="0"/>
              <a:t>24-09-2020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BE32-FE42-4180-86D6-B4DB38E8C6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7789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F36B-D004-43AD-906B-9E7DFB41A454}" type="datetimeFigureOut">
              <a:rPr lang="da-DK" smtClean="0"/>
              <a:t>24-09-2020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BE32-FE42-4180-86D6-B4DB38E8C6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8018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F36B-D004-43AD-906B-9E7DFB41A454}" type="datetimeFigureOut">
              <a:rPr lang="da-DK" smtClean="0"/>
              <a:t>24-09-2020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BE32-FE42-4180-86D6-B4DB38E8C6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225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F36B-D004-43AD-906B-9E7DFB41A454}" type="datetimeFigureOut">
              <a:rPr lang="da-DK" smtClean="0"/>
              <a:t>24-09-2020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BE32-FE42-4180-86D6-B4DB38E8C6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8391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F36B-D004-43AD-906B-9E7DFB41A454}" type="datetimeFigureOut">
              <a:rPr lang="da-DK" smtClean="0"/>
              <a:t>24-09-2020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BE32-FE42-4180-86D6-B4DB38E8C6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25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F36B-D004-43AD-906B-9E7DFB41A454}" type="datetimeFigureOut">
              <a:rPr lang="da-DK" smtClean="0"/>
              <a:t>24-09-2020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BE32-FE42-4180-86D6-B4DB38E8C6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6755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F36B-D004-43AD-906B-9E7DFB41A454}" type="datetimeFigureOut">
              <a:rPr lang="da-DK" smtClean="0"/>
              <a:t>24-09-2020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BE32-FE42-4180-86D6-B4DB38E8C6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7443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F36B-D004-43AD-906B-9E7DFB41A454}" type="datetimeFigureOut">
              <a:rPr lang="da-DK" smtClean="0"/>
              <a:t>24-09-2020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BE32-FE42-4180-86D6-B4DB38E8C6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184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F36B-D004-43AD-906B-9E7DFB41A454}" type="datetimeFigureOut">
              <a:rPr lang="da-DK" smtClean="0"/>
              <a:t>24-09-2020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BE32-FE42-4180-86D6-B4DB38E8C6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706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rød_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B70C0A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9" name="Ellipse 8"/>
          <p:cNvSpPr>
            <a:spLocks/>
          </p:cNvSpPr>
          <p:nvPr userDrawn="1"/>
        </p:nvSpPr>
        <p:spPr>
          <a:xfrm>
            <a:off x="6350000" y="3793350"/>
            <a:ext cx="2133600" cy="21336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>
              <a:solidFill>
                <a:schemeClr val="accent4"/>
              </a:solidFill>
            </a:endParaRPr>
          </a:p>
        </p:txBody>
      </p:sp>
      <p:sp>
        <p:nvSpPr>
          <p:cNvPr id="10" name="Pladsholder til tekst 24"/>
          <p:cNvSpPr>
            <a:spLocks noGrp="1"/>
          </p:cNvSpPr>
          <p:nvPr>
            <p:ph type="body" sz="quarter" idx="14" hasCustomPrompt="1"/>
          </p:nvPr>
        </p:nvSpPr>
        <p:spPr>
          <a:xfrm>
            <a:off x="6146800" y="3416300"/>
            <a:ext cx="2540000" cy="2870199"/>
          </a:xfrm>
          <a:prstGeom prst="rect">
            <a:avLst/>
          </a:prstGeom>
        </p:spPr>
        <p:txBody>
          <a:bodyPr vert="horz" anchor="ctr"/>
          <a:lstStyle>
            <a:lvl1pPr algn="ctr">
              <a:lnSpc>
                <a:spcPts val="2000"/>
              </a:lnSpc>
              <a:buFont typeface="Arial"/>
              <a:buNone/>
              <a:defRPr sz="2000" b="1">
                <a:solidFill>
                  <a:schemeClr val="bg1"/>
                </a:solidFill>
              </a:defRPr>
            </a:lvl1pPr>
            <a:lvl2pPr>
              <a:lnSpc>
                <a:spcPts val="2740"/>
              </a:lnSpc>
              <a:buNone/>
              <a:defRPr/>
            </a:lvl2pPr>
            <a:lvl3pPr>
              <a:lnSpc>
                <a:spcPts val="2740"/>
              </a:lnSpc>
              <a:buNone/>
              <a:defRPr/>
            </a:lvl3pPr>
            <a:lvl4pPr>
              <a:lnSpc>
                <a:spcPts val="2740"/>
              </a:lnSpc>
              <a:buNone/>
              <a:defRPr/>
            </a:lvl4pPr>
            <a:lvl5pPr>
              <a:lnSpc>
                <a:spcPts val="2740"/>
              </a:lnSpc>
              <a:buNone/>
              <a:defRPr/>
            </a:lvl5pPr>
          </a:lstStyle>
          <a:p>
            <a:pPr lvl="0"/>
            <a:r>
              <a:rPr lang="da-DK" dirty="0"/>
              <a:t>REDIGER</a:t>
            </a:r>
          </a:p>
          <a:p>
            <a:pPr lvl="0"/>
            <a:r>
              <a:rPr lang="da-DK" dirty="0"/>
              <a:t>SPLASH</a:t>
            </a:r>
          </a:p>
        </p:txBody>
      </p:sp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17-03-2015</a:t>
            </a:r>
          </a:p>
        </p:txBody>
      </p:sp>
      <p:pic>
        <p:nvPicPr>
          <p:cNvPr id="13" name="Billede 12" descr="LOGO_Midttrafik_hvid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63" y="5721468"/>
            <a:ext cx="2180937" cy="7505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F36B-D004-43AD-906B-9E7DFB41A454}" type="datetimeFigureOut">
              <a:rPr lang="da-DK" smtClean="0"/>
              <a:t>24-09-2020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BE32-FE42-4180-86D6-B4DB38E8C6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1371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F36B-D004-43AD-906B-9E7DFB41A454}" type="datetimeFigureOut">
              <a:rPr lang="da-DK" smtClean="0"/>
              <a:t>24-09-2020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BE32-FE42-4180-86D6-B4DB38E8C6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6196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D3D3D2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rgbClr val="B70C0A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pic>
        <p:nvPicPr>
          <p:cNvPr id="11" name="Billede 10" descr="LOGO_Midttrafi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63" y="5733731"/>
            <a:ext cx="2168237" cy="747219"/>
          </a:xfrm>
          <a:prstGeom prst="rect">
            <a:avLst/>
          </a:prstGeom>
        </p:spPr>
      </p:pic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accent5"/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17-03-2015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grå_spla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D3D3D2"/>
              </a:solidFill>
            </a:endParaRPr>
          </a:p>
        </p:txBody>
      </p:sp>
      <p:sp>
        <p:nvSpPr>
          <p:cNvPr id="7" name="Titel 7"/>
          <p:cNvSpPr>
            <a:spLocks noGrp="1"/>
          </p:cNvSpPr>
          <p:nvPr>
            <p:ph type="title" hasCustomPrompt="1"/>
          </p:nvPr>
        </p:nvSpPr>
        <p:spPr>
          <a:xfrm>
            <a:off x="537070" y="1455738"/>
            <a:ext cx="8149730" cy="1143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ts val="6500"/>
              </a:lnSpc>
              <a:defRPr sz="6500" b="1" cap="all">
                <a:solidFill>
                  <a:srgbClr val="B70C0A"/>
                </a:solidFill>
              </a:defRPr>
            </a:lvl1pPr>
          </a:lstStyle>
          <a:p>
            <a:r>
              <a:rPr lang="da-DK" dirty="0"/>
              <a:t>Klik for at </a:t>
            </a:r>
            <a:br>
              <a:rPr lang="da-DK" dirty="0"/>
            </a:br>
            <a:r>
              <a:rPr lang="da-DK" dirty="0"/>
              <a:t>redigere TITLEN</a:t>
            </a:r>
          </a:p>
        </p:txBody>
      </p:sp>
      <p:sp>
        <p:nvSpPr>
          <p:cNvPr id="9" name="Ellipse 8"/>
          <p:cNvSpPr>
            <a:spLocks/>
          </p:cNvSpPr>
          <p:nvPr userDrawn="1"/>
        </p:nvSpPr>
        <p:spPr>
          <a:xfrm>
            <a:off x="6350000" y="3793350"/>
            <a:ext cx="2133600" cy="2133600"/>
          </a:xfrm>
          <a:prstGeom prst="ellipse">
            <a:avLst/>
          </a:prstGeom>
          <a:solidFill>
            <a:srgbClr val="B70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b="1" dirty="0"/>
          </a:p>
        </p:txBody>
      </p:sp>
      <p:sp>
        <p:nvSpPr>
          <p:cNvPr id="10" name="Pladsholder til tekst 24"/>
          <p:cNvSpPr>
            <a:spLocks noGrp="1"/>
          </p:cNvSpPr>
          <p:nvPr>
            <p:ph type="body" sz="quarter" idx="14" hasCustomPrompt="1"/>
          </p:nvPr>
        </p:nvSpPr>
        <p:spPr>
          <a:xfrm>
            <a:off x="6146800" y="3416300"/>
            <a:ext cx="2540000" cy="2870199"/>
          </a:xfrm>
          <a:prstGeom prst="rect">
            <a:avLst/>
          </a:prstGeom>
        </p:spPr>
        <p:txBody>
          <a:bodyPr vert="horz" anchor="ctr"/>
          <a:lstStyle>
            <a:lvl1pPr algn="ctr">
              <a:lnSpc>
                <a:spcPts val="2000"/>
              </a:lnSpc>
              <a:buFont typeface="Arial"/>
              <a:buNone/>
              <a:defRPr sz="2000" b="1">
                <a:solidFill>
                  <a:schemeClr val="bg1"/>
                </a:solidFill>
              </a:defRPr>
            </a:lvl1pPr>
            <a:lvl2pPr>
              <a:lnSpc>
                <a:spcPts val="2740"/>
              </a:lnSpc>
              <a:buNone/>
              <a:defRPr/>
            </a:lvl2pPr>
            <a:lvl3pPr>
              <a:lnSpc>
                <a:spcPts val="2740"/>
              </a:lnSpc>
              <a:buNone/>
              <a:defRPr/>
            </a:lvl3pPr>
            <a:lvl4pPr>
              <a:lnSpc>
                <a:spcPts val="2740"/>
              </a:lnSpc>
              <a:buNone/>
              <a:defRPr/>
            </a:lvl4pPr>
            <a:lvl5pPr>
              <a:lnSpc>
                <a:spcPts val="2740"/>
              </a:lnSpc>
              <a:buNone/>
              <a:defRPr/>
            </a:lvl5pPr>
          </a:lstStyle>
          <a:p>
            <a:pPr lvl="0"/>
            <a:r>
              <a:rPr lang="da-DK" dirty="0"/>
              <a:t>REDIGER</a:t>
            </a:r>
          </a:p>
          <a:p>
            <a:pPr lvl="0"/>
            <a:r>
              <a:rPr lang="da-DK" dirty="0"/>
              <a:t>SPLASH</a:t>
            </a:r>
          </a:p>
        </p:txBody>
      </p:sp>
      <p:pic>
        <p:nvPicPr>
          <p:cNvPr id="11" name="Billede 10" descr="LOGO_Midttrafi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363" y="5733731"/>
            <a:ext cx="2168237" cy="747219"/>
          </a:xfrm>
          <a:prstGeom prst="rect">
            <a:avLst/>
          </a:prstGeom>
        </p:spPr>
      </p:pic>
      <p:sp>
        <p:nvSpPr>
          <p:cNvPr id="12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accent5"/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17-03-2015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cxnSp>
        <p:nvCxnSpPr>
          <p:cNvPr id="18" name="Lige forbindelse 17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17-03-2015</a:t>
            </a:r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27" name="Lige forbindelse 2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29" name="Pladsholder til tekst 18"/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2569228"/>
            <a:ext cx="8024813" cy="3130914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/>
            </a:lvl1pPr>
            <a:lvl2pPr marL="0" indent="-270000">
              <a:spcBef>
                <a:spcPts val="432"/>
              </a:spcBef>
              <a:buFont typeface="Lucida Grande"/>
              <a:buChar char="•"/>
              <a:defRPr sz="1800"/>
            </a:lvl2pPr>
            <a:lvl3pPr marL="540000" indent="-288000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redigere teksten</a:t>
            </a:r>
          </a:p>
          <a:p>
            <a:pPr lvl="1"/>
            <a:r>
              <a:rPr lang="da-DK" dirty="0"/>
              <a:t>Første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rød+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86746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8292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17-03-2015</a:t>
            </a:r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27" name="Lige forbindelse 2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13" name="Pladsholder til billede 12"/>
          <p:cNvSpPr>
            <a:spLocks noGrp="1"/>
          </p:cNvSpPr>
          <p:nvPr>
            <p:ph type="pic" sz="quarter" idx="18"/>
          </p:nvPr>
        </p:nvSpPr>
        <p:spPr>
          <a:xfrm>
            <a:off x="5445033" y="2569228"/>
            <a:ext cx="3151280" cy="3130914"/>
          </a:xfrm>
          <a:prstGeom prst="rect">
            <a:avLst/>
          </a:prstGeom>
        </p:spPr>
        <p:txBody>
          <a:bodyPr vert="horz"/>
          <a:lstStyle/>
          <a:p>
            <a:endParaRPr lang="da-DK" dirty="0"/>
          </a:p>
        </p:txBody>
      </p:sp>
      <p:sp>
        <p:nvSpPr>
          <p:cNvPr id="19" name="Pladsholder til tekst 18"/>
          <p:cNvSpPr>
            <a:spLocks noGrp="1"/>
          </p:cNvSpPr>
          <p:nvPr>
            <p:ph type="body" sz="quarter" idx="19" hasCustomPrompt="1"/>
          </p:nvPr>
        </p:nvSpPr>
        <p:spPr>
          <a:xfrm>
            <a:off x="571500" y="2569228"/>
            <a:ext cx="4503913" cy="3131520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00"/>
            </a:lvl1pPr>
            <a:lvl2pPr marL="0" indent="-270000">
              <a:spcBef>
                <a:spcPts val="432"/>
              </a:spcBef>
              <a:buFont typeface="Lucida Grande"/>
              <a:buChar char="•"/>
              <a:defRPr sz="1800"/>
            </a:lvl2pPr>
            <a:lvl3pPr marL="540000" indent="-288000"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a-DK" dirty="0"/>
              <a:t>Klik for at redigere teksten</a:t>
            </a:r>
          </a:p>
          <a:p>
            <a:pPr lvl="1"/>
            <a:r>
              <a:rPr lang="da-DK" dirty="0"/>
              <a:t>Første niveau</a:t>
            </a:r>
          </a:p>
        </p:txBody>
      </p:sp>
      <p:cxnSp>
        <p:nvCxnSpPr>
          <p:cNvPr id="15" name="Lige forbindelse 14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17-03-2015</a:t>
            </a:r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sp>
        <p:nvSpPr>
          <p:cNvPr id="13" name="Pladsholder til billede 12"/>
          <p:cNvSpPr>
            <a:spLocks noGrp="1"/>
          </p:cNvSpPr>
          <p:nvPr>
            <p:ph type="pic" sz="quarter" idx="18"/>
          </p:nvPr>
        </p:nvSpPr>
        <p:spPr>
          <a:xfrm>
            <a:off x="571500" y="2569228"/>
            <a:ext cx="8024813" cy="3131520"/>
          </a:xfrm>
          <a:prstGeom prst="rect">
            <a:avLst/>
          </a:prstGeom>
        </p:spPr>
        <p:txBody>
          <a:bodyPr vert="horz"/>
          <a:lstStyle/>
          <a:p>
            <a:endParaRPr lang="da-DK" dirty="0"/>
          </a:p>
        </p:txBody>
      </p:sp>
      <p:cxnSp>
        <p:nvCxnSpPr>
          <p:cNvPr id="12" name="Lige forbindelse 11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el 7"/>
          <p:cNvSpPr>
            <a:spLocks noGrp="1"/>
          </p:cNvSpPr>
          <p:nvPr>
            <p:ph type="title" hasCustomPrompt="1"/>
          </p:nvPr>
        </p:nvSpPr>
        <p:spPr>
          <a:xfrm>
            <a:off x="571500" y="1300618"/>
            <a:ext cx="8024813" cy="1006704"/>
          </a:xfrm>
          <a:prstGeom prst="rect">
            <a:avLst/>
          </a:prstGeom>
        </p:spPr>
        <p:txBody>
          <a:bodyPr vert="horz"/>
          <a:lstStyle>
            <a:lvl1pPr algn="l">
              <a:defRPr sz="2400" b="1" cap="all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17-03-2015</a:t>
            </a:r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2" name="Lige forbindelse 11"/>
          <p:cNvCxnSpPr/>
          <p:nvPr userDrawn="1"/>
        </p:nvCxnSpPr>
        <p:spPr>
          <a:xfrm>
            <a:off x="571500" y="2307322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hold_billede/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 userDrawn="1"/>
        </p:nvSpPr>
        <p:spPr>
          <a:xfrm>
            <a:off x="537070" y="1441450"/>
            <a:ext cx="8169275" cy="11557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37070" y="3004877"/>
            <a:ext cx="8169321" cy="2849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kumimoji="0" lang="da-DK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</a:lstStyle>
          <a:p>
            <a:r>
              <a:rPr lang="da-DK" dirty="0"/>
              <a:t>17-03-2015</a:t>
            </a:r>
          </a:p>
        </p:txBody>
      </p:sp>
      <p:sp>
        <p:nvSpPr>
          <p:cNvPr id="2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179813" y="195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195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E7F35-4014-474E-AE9C-B50E9883F264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28" name="Billede 27" descr="LOGO_Midttrafik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53383"/>
            <a:ext cx="1196638" cy="412386"/>
          </a:xfrm>
          <a:prstGeom prst="rect">
            <a:avLst/>
          </a:prstGeom>
        </p:spPr>
      </p:pic>
      <p:cxnSp>
        <p:nvCxnSpPr>
          <p:cNvPr id="12" name="Lige forbindelse 11"/>
          <p:cNvCxnSpPr/>
          <p:nvPr userDrawn="1"/>
        </p:nvCxnSpPr>
        <p:spPr>
          <a:xfrm>
            <a:off x="571500" y="1300618"/>
            <a:ext cx="8024813" cy="1588"/>
          </a:xfrm>
          <a:prstGeom prst="line">
            <a:avLst/>
          </a:prstGeom>
          <a:ln w="190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1899322" y="6387103"/>
            <a:ext cx="6696991" cy="1588"/>
          </a:xfrm>
          <a:prstGeom prst="line">
            <a:avLst/>
          </a:prstGeom>
          <a:ln w="6350" cap="flat" cmpd="sng" algn="ctr">
            <a:solidFill>
              <a:srgbClr val="B70C0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7" r:id="rId2"/>
    <p:sldLayoutId id="2147483662" r:id="rId3"/>
    <p:sldLayoutId id="2147483656" r:id="rId4"/>
    <p:sldLayoutId id="2147483655" r:id="rId5"/>
    <p:sldLayoutId id="2147483659" r:id="rId6"/>
    <p:sldLayoutId id="2147483660" r:id="rId7"/>
    <p:sldLayoutId id="2147483665" r:id="rId8"/>
    <p:sldLayoutId id="2147483663" r:id="rId9"/>
    <p:sldLayoutId id="2147483664" r:id="rId10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2F36B-D004-43AD-906B-9E7DFB41A454}" type="datetimeFigureOut">
              <a:rPr lang="da-DK" smtClean="0"/>
              <a:t>24-09-2020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BE32-FE42-4180-86D6-B4DB38E8C69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011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537070" y="884237"/>
            <a:ext cx="8375818" cy="46925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a-DK" sz="4400" dirty="0"/>
              <a:t>Siden sidst kort, </a:t>
            </a:r>
            <a:br>
              <a:rPr lang="da-DK" sz="4400" dirty="0"/>
            </a:br>
            <a:r>
              <a:rPr lang="da-DK" sz="4400" dirty="0"/>
              <a:t>per </a:t>
            </a:r>
            <a:r>
              <a:rPr lang="da-DK" sz="4400" dirty="0" err="1"/>
              <a:t>elbæk</a:t>
            </a:r>
            <a:br>
              <a:rPr lang="da-DK" sz="4400" dirty="0"/>
            </a:br>
            <a:br>
              <a:rPr lang="da-DK" sz="4400" dirty="0"/>
            </a:br>
            <a:br>
              <a:rPr lang="da-DK" sz="2400" dirty="0"/>
            </a:br>
            <a:endParaRPr lang="da-DK" sz="2400" dirty="0"/>
          </a:p>
        </p:txBody>
      </p:sp>
      <p:sp>
        <p:nvSpPr>
          <p:cNvPr id="21" name="Pladsholder til tekst 20"/>
          <p:cNvSpPr>
            <a:spLocks noGrp="1"/>
          </p:cNvSpPr>
          <p:nvPr>
            <p:ph type="body" sz="quarter" idx="14"/>
          </p:nvPr>
        </p:nvSpPr>
        <p:spPr>
          <a:xfrm>
            <a:off x="6327775" y="3444875"/>
            <a:ext cx="2206625" cy="2870199"/>
          </a:xfrm>
        </p:spPr>
        <p:txBody>
          <a:bodyPr/>
          <a:lstStyle/>
          <a:p>
            <a:fld id="{59F446CB-4C7B-49CC-99A6-E10406F9ABC7}" type="datetime2">
              <a:rPr lang="da-DK" smtClean="0"/>
              <a:t>24. september 2020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130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Pensionistkort i Midttrafik</a:t>
            </a:r>
            <a:br>
              <a:rPr lang="da-DK" dirty="0"/>
            </a:b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DBC1E6-6FC8-47B2-82F8-F8CCFBF83512}" type="datetime2">
              <a:rPr lang="da-DK" smtClean="0"/>
              <a:t>24. september 2020</a:t>
            </a:fld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0CE7F35-4014-474E-AE9C-B50E9883F264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9"/>
          </p:nvPr>
        </p:nvSpPr>
        <p:spPr>
          <a:xfrm>
            <a:off x="571500" y="2348880"/>
            <a:ext cx="8024813" cy="3351262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da-DK" dirty="0"/>
              <a:t>Midttrafik tilbyder nu pensionistkort i alle kommuner, både til alders – og førtidspensionister.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Deltidskort (185 kr. pr. måned)i er dog ikke gyldig i myldretid som er: hverdage kl. 7:00 – 8:30 og 15:00-17:00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Kommuner kan også vælge at tilbyde et særligt fordelagtigt pensionistkort til 365 kr. pr. år. Det tilbydes i dag i Struer, Holstebro, Horsens og Randers Kommuner.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Pensionistkort bestilles på Midttrafik webshop, webshop.midttrafik.dk, og leveres på pap med postlevering. Ikke-digitale kunder kan ringe ind og bestille deres kort. De skal dog have et betalingskort og en e-mail. Hvis man ikke har en e-mail, kan der evt. laves aftale med en god ven eller familie.</a:t>
            </a:r>
          </a:p>
          <a:p>
            <a:pPr marL="0" indent="0"/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endParaRPr lang="da-DK" dirty="0"/>
          </a:p>
          <a:p>
            <a:pPr marL="0" indent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485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pendlertjek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F652788-D948-4744-9794-9504869929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43" t="9723" r="11071"/>
          <a:stretch/>
        </p:blipFill>
        <p:spPr>
          <a:xfrm>
            <a:off x="2261506" y="1920463"/>
            <a:ext cx="6564087" cy="4428444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9"/>
          </p:nvPr>
        </p:nvSpPr>
        <p:spPr>
          <a:xfrm>
            <a:off x="571501" y="2569228"/>
            <a:ext cx="8024812" cy="3130914"/>
          </a:xfrm>
        </p:spPr>
        <p:txBody>
          <a:bodyPr/>
          <a:lstStyle/>
          <a:p>
            <a:pPr marL="252000" lvl="2" indent="0">
              <a:buNone/>
            </a:pPr>
            <a:r>
              <a:rPr lang="da-DK" dirty="0"/>
              <a:t>Når dagligdagen</a:t>
            </a:r>
            <a:br>
              <a:rPr lang="da-DK" dirty="0"/>
            </a:br>
            <a:r>
              <a:rPr lang="da-DK" dirty="0"/>
              <a:t>kommer igen.</a:t>
            </a:r>
          </a:p>
          <a:p>
            <a:pPr marL="252000" lvl="2" indent="0">
              <a:buNone/>
            </a:pPr>
            <a:r>
              <a:rPr lang="da-DK" dirty="0"/>
              <a:t>God i dialog</a:t>
            </a:r>
          </a:p>
          <a:p>
            <a:pPr marL="252000" lvl="2" indent="0">
              <a:buNone/>
            </a:pPr>
            <a:r>
              <a:rPr lang="da-DK" dirty="0"/>
              <a:t>Ny feature:</a:t>
            </a:r>
          </a:p>
          <a:p>
            <a:pPr marL="252000" lvl="2" indent="0">
              <a:buNone/>
            </a:pPr>
            <a:r>
              <a:rPr lang="da-DK" dirty="0" err="1"/>
              <a:t>Multi</a:t>
            </a:r>
            <a:r>
              <a:rPr lang="da-DK" dirty="0"/>
              <a:t> søgning</a:t>
            </a:r>
          </a:p>
        </p:txBody>
      </p:sp>
    </p:spTree>
    <p:extLst>
      <p:ext uri="{BB962C8B-B14F-4D97-AF65-F5344CB8AC3E}">
        <p14:creationId xmlns:p14="http://schemas.microsoft.com/office/powerpoint/2010/main" val="155559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Blå topskilte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9"/>
          </p:nvPr>
        </p:nvSpPr>
        <p:spPr>
          <a:xfrm>
            <a:off x="571501" y="2307322"/>
            <a:ext cx="8024812" cy="3130914"/>
          </a:xfrm>
        </p:spPr>
        <p:txBody>
          <a:bodyPr/>
          <a:lstStyle/>
          <a:p>
            <a:pPr marL="197100" lvl="2" indent="0" fontAlgn="ctr">
              <a:buNone/>
            </a:pPr>
            <a:r>
              <a:rPr lang="da-DK" sz="3200" dirty="0"/>
              <a:t> Frist for skift er 1. august 2022</a:t>
            </a:r>
            <a:endParaRPr lang="da-DK" sz="32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9493DA5-32A4-4C3F-9161-A6C260448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57" t="13643" r="15477" b="42072"/>
          <a:stretch/>
        </p:blipFill>
        <p:spPr>
          <a:xfrm>
            <a:off x="2126456" y="3077935"/>
            <a:ext cx="4914900" cy="303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2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Knudepunkts symbol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35072A4-31A4-4238-BDE1-19CFD8B961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78" t="5595" b="22216"/>
          <a:stretch/>
        </p:blipFill>
        <p:spPr>
          <a:xfrm>
            <a:off x="5429249" y="339730"/>
            <a:ext cx="3346679" cy="4950728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9"/>
          </p:nvPr>
        </p:nvSpPr>
        <p:spPr>
          <a:xfrm>
            <a:off x="559594" y="2426468"/>
            <a:ext cx="8024812" cy="31309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Ny servicetavle fælles for alle trafikselskaber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Administreres af trafikselskaberne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Fælles retningslinjer udarbejdet, mangler</a:t>
            </a:r>
            <a:br>
              <a:rPr lang="da-DK" dirty="0"/>
            </a:br>
            <a:r>
              <a:rPr lang="da-DK" dirty="0"/>
              <a:t>udmøntning i MT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Udgangspunkt, at her er din flexvogn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Må kun opsættes på p-pladser, hvor der bør</a:t>
            </a:r>
            <a:br>
              <a:rPr lang="da-DK" dirty="0"/>
            </a:br>
            <a:r>
              <a:rPr lang="da-DK" dirty="0"/>
              <a:t>reserveres en bås til samkørsel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Kan bruges på køreplantavler og som </a:t>
            </a:r>
            <a:br>
              <a:rPr lang="da-DK"/>
            </a:br>
            <a:r>
              <a:rPr lang="da-DK"/>
              <a:t>henvisningstavle</a:t>
            </a: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Mulighed for fælles indkøb - interesse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6558933"/>
      </p:ext>
    </p:extLst>
  </p:cSld>
  <p:clrMapOvr>
    <a:masterClrMapping/>
  </p:clrMapOvr>
</p:sld>
</file>

<file path=ppt/theme/theme1.xml><?xml version="1.0" encoding="utf-8"?>
<a:theme xmlns:a="http://schemas.openxmlformats.org/drawingml/2006/main" name="1_Kontortema">
  <a:themeElements>
    <a:clrScheme name="Gråtoneskal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2905</TotalTime>
  <Words>237</Words>
  <Application>Microsoft Office PowerPoint</Application>
  <PresentationFormat>Skærmshow (4:3)</PresentationFormat>
  <Paragraphs>30</Paragraphs>
  <Slides>5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5</vt:i4>
      </vt:variant>
    </vt:vector>
  </HeadingPairs>
  <TitlesOfParts>
    <vt:vector size="11" baseType="lpstr">
      <vt:lpstr>Arial</vt:lpstr>
      <vt:lpstr>Calibri</vt:lpstr>
      <vt:lpstr>Georgia</vt:lpstr>
      <vt:lpstr>Lucida Grande</vt:lpstr>
      <vt:lpstr>1_Kontortema</vt:lpstr>
      <vt:lpstr>Brugerdefineret design</vt:lpstr>
      <vt:lpstr>Siden sidst kort,  per elbæk   </vt:lpstr>
      <vt:lpstr>Pensionistkort i Midttrafik </vt:lpstr>
      <vt:lpstr>pendlertjek</vt:lpstr>
      <vt:lpstr>Blå topskilte</vt:lpstr>
      <vt:lpstr>Knudepunkts symbol</vt:lpstr>
    </vt:vector>
  </TitlesOfParts>
  <Company>Mazarin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 OM EMNE. MÅ MAX. FYLDE TO LINIER</dc:title>
  <dc:creator>John Frandsen</dc:creator>
  <cp:lastModifiedBy>Per Elbæk</cp:lastModifiedBy>
  <cp:revision>195</cp:revision>
  <cp:lastPrinted>2015-06-02T15:13:20Z</cp:lastPrinted>
  <dcterms:created xsi:type="dcterms:W3CDTF">2012-01-11T14:42:46Z</dcterms:created>
  <dcterms:modified xsi:type="dcterms:W3CDTF">2020-09-24T11:01:01Z</dcterms:modified>
</cp:coreProperties>
</file>