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1" r:id="rId1"/>
    <p:sldMasterId id="2147483666" r:id="rId2"/>
  </p:sldMasterIdLst>
  <p:notesMasterIdLst>
    <p:notesMasterId r:id="rId11"/>
  </p:notesMasterIdLst>
  <p:handoutMasterIdLst>
    <p:handoutMasterId r:id="rId12"/>
  </p:handoutMasterIdLst>
  <p:sldIdLst>
    <p:sldId id="275" r:id="rId3"/>
    <p:sldId id="291" r:id="rId4"/>
    <p:sldId id="299" r:id="rId5"/>
    <p:sldId id="300" r:id="rId6"/>
    <p:sldId id="297" r:id="rId7"/>
    <p:sldId id="301" r:id="rId8"/>
    <p:sldId id="302" r:id="rId9"/>
    <p:sldId id="303" r:id="rId10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C0A"/>
    <a:srgbClr val="605F63"/>
    <a:srgbClr val="010000"/>
    <a:srgbClr val="D3D3D2"/>
    <a:srgbClr val="85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8794" autoAdjust="0"/>
  </p:normalViewPr>
  <p:slideViewPr>
    <p:cSldViewPr snapToGrid="0" snapToObjects="1" showGuides="1">
      <p:cViewPr varScale="1">
        <p:scale>
          <a:sx n="94" d="100"/>
          <a:sy n="94" d="100"/>
        </p:scale>
        <p:origin x="1109" y="-523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96" d="100"/>
          <a:sy n="96" d="100"/>
        </p:scale>
        <p:origin x="-2220" y="-7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067528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56170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6148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4319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7783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96033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1748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0558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0242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63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7789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8018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422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8391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251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67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7443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184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706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1371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619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da-DK" dirty="0"/>
              <a:t>17-03-2015</a:t>
            </a:r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F36B-D004-43AD-906B-9E7DFB41A454}" type="datetimeFigureOut">
              <a:rPr lang="da-DK" smtClean="0"/>
              <a:t>24-09-2020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2BE32-FE42-4180-86D6-B4DB38E8C69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011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537070" y="884237"/>
            <a:ext cx="8375818" cy="469259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4400" dirty="0"/>
              <a:t>Nyt fra rådgivning og mobilitet, per </a:t>
            </a:r>
            <a:r>
              <a:rPr lang="da-DK" sz="4400" dirty="0" err="1"/>
              <a:t>elbæk</a:t>
            </a:r>
            <a:br>
              <a:rPr lang="da-DK" sz="4400" dirty="0"/>
            </a:br>
            <a:br>
              <a:rPr lang="da-DK" sz="4400" dirty="0"/>
            </a:br>
            <a:br>
              <a:rPr lang="da-DK" sz="2400" dirty="0"/>
            </a:br>
            <a:endParaRPr lang="da-DK" sz="2400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6327775" y="3444875"/>
            <a:ext cx="2206625" cy="2870199"/>
          </a:xfrm>
        </p:spPr>
        <p:txBody>
          <a:bodyPr/>
          <a:lstStyle/>
          <a:p>
            <a:fld id="{59F446CB-4C7B-49CC-99A6-E10406F9ABC7}" type="datetime2">
              <a:rPr lang="da-DK" smtClean="0"/>
              <a:t>24. september 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306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Rabatruter på Rejseplanen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59594" y="2453463"/>
            <a:ext cx="8024812" cy="31309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Forventningsafstemning.	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Dynamiske tider på Rejseplanen kræver realtidsudstyr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Statiske køreplaner vises på Rejseplanen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Kommunale opgaver: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Køreplaner leveres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Stoppesteder navngives (MT regler) og der fremsendes (koordinater)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Ture indtegnes på kort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Dialog med busselskaber, særligt hvis kørslen ikke er i overensstemmelse med data på Rejseplanen.</a:t>
            </a:r>
          </a:p>
          <a:p>
            <a:pPr lvl="3">
              <a:buFont typeface="Arial" panose="020B0604020202020204" pitchFamily="34" charset="0"/>
              <a:buChar char="•"/>
            </a:pPr>
            <a:endParaRPr lang="da-DK" dirty="0"/>
          </a:p>
          <a:p>
            <a:pPr marL="252000" lvl="2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652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Rabatruter på Rejseplanen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71501" y="2569228"/>
            <a:ext cx="8024812" cy="3130914"/>
          </a:xfrm>
        </p:spPr>
        <p:txBody>
          <a:bodyPr/>
          <a:lstStyle/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Midttrafiks opgaver: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Midttrafik klargør data, så data kan leveres til Rejseplanen. </a:t>
            </a: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 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Kundeservice og rejsegaranti</a:t>
            </a:r>
            <a:b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</a:br>
            <a:r>
              <a:rPr lang="da-DK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Midttrafiks Kundeservice håndterer kundehenvendelser og rejsegarantisager på samme måde som ved lokale og regionale ruter, hvor Midttrafik  v</a:t>
            </a:r>
            <a:r>
              <a:rPr lang="da-DK" sz="1800" dirty="0">
                <a:effectLst/>
                <a:ea typeface="Calibri" panose="020F0502020204030204" pitchFamily="34" charset="0"/>
              </a:rPr>
              <a:t>ed en henvendelse følger op hos busselskaberne og søger input fra kommunerne inden endelig svar sendes til kunden. </a:t>
            </a:r>
          </a:p>
          <a:p>
            <a:pPr>
              <a:spcAft>
                <a:spcPts val="0"/>
              </a:spcAft>
            </a:pPr>
            <a:r>
              <a:rPr lang="da-DK" sz="1800" dirty="0">
                <a:effectLst/>
                <a:ea typeface="Calibri" panose="020F0502020204030204" pitchFamily="34" charset="0"/>
              </a:rPr>
              <a:t> </a:t>
            </a:r>
          </a:p>
          <a:p>
            <a:pPr lvl="2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5595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Rabatruter på Rejseplanen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71501" y="2307322"/>
            <a:ext cx="8024812" cy="3130914"/>
          </a:xfrm>
        </p:spPr>
        <p:txBody>
          <a:bodyPr/>
          <a:lstStyle/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Tidsfrister: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a typeface="Times New Roman" panose="02020603050405020304" pitchFamily="18" charset="0"/>
              </a:rPr>
              <a:t>Til køreplanskiftet leveres færdige køreplaner til </a:t>
            </a:r>
            <a:r>
              <a:rPr lang="da-DK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Midttrafik primo juni. 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a typeface="Times New Roman" panose="02020603050405020304" pitchFamily="18" charset="0"/>
              </a:rPr>
              <a:t>Ønsker om ændringer kan tage op til 1 måned heraf 14 dage til Rejseplanen. HUSK kontrakten foreskriver 1½ måned hvor konsekvenser ved kortere tidsfrister, skal drøftes</a:t>
            </a:r>
          </a:p>
          <a:p>
            <a:pPr marL="482850" lvl="2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Økonomi: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a typeface="Calibri" panose="020F0502020204030204" pitchFamily="34" charset="0"/>
              </a:rPr>
              <a:t>Adm. bidraget øges med 12,5 % 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Eksempel Lemvig kommune:</a:t>
            </a:r>
          </a:p>
          <a:p>
            <a:pPr marL="2000250" lvl="4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Antal køreplantimer for rabatruter: 9.841 timer </a:t>
            </a:r>
          </a:p>
          <a:p>
            <a:pPr marL="2000250" lvl="4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12,5 % af timesats for administrationsbidrag (57,5 kr. pr. time): 7,19 kr. pr. time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	Samlet meromkostning i administrationsbidrag er således 	ca. 71.000 kr. årligt. </a:t>
            </a:r>
          </a:p>
          <a:p>
            <a:pPr marL="1543050" lvl="3" indent="-285750" fontAlgn="ctr">
              <a:buFont typeface="Arial" panose="020B0604020202020204" pitchFamily="34" charset="0"/>
              <a:buChar char="•"/>
            </a:pPr>
            <a:endParaRPr lang="da-DK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5352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Samkørsels </a:t>
            </a:r>
            <a:r>
              <a:rPr lang="da-DK" dirty="0" err="1"/>
              <a:t>app´s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59594" y="2426468"/>
            <a:ext cx="8024812" cy="31309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Miljø vinkel - der er mange tomme sæder i privat biler i dag,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Kan afhjælpe trængsel i byer og give mobilitet i lokal områder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err="1"/>
              <a:t>GoMore</a:t>
            </a:r>
            <a:r>
              <a:rPr lang="da-DK" dirty="0"/>
              <a:t> findes i dag, hvorfor andre / flere?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err="1"/>
              <a:t>GoMore</a:t>
            </a:r>
            <a:r>
              <a:rPr lang="da-DK" dirty="0"/>
              <a:t> god på de lange strækninger ikke de korte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Udfordringer: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Taksten for at medtage en passager er lav (½ variable omk.)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”Bøvl” med at tage en anden passager med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Chauffør godkendelse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da-DK" dirty="0"/>
              <a:t>Fungerer det i dag lokalt?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err="1"/>
              <a:t>NaboGo</a:t>
            </a:r>
            <a:r>
              <a:rPr lang="da-DK" dirty="0"/>
              <a:t> og </a:t>
            </a:r>
            <a:r>
              <a:rPr lang="da-DK" dirty="0" err="1"/>
              <a:t>Ta´Med</a:t>
            </a:r>
            <a:r>
              <a:rPr lang="da-DK" dirty="0"/>
              <a:t>, (</a:t>
            </a:r>
            <a:r>
              <a:rPr lang="da-DK" dirty="0" err="1"/>
              <a:t>Commute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655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naboGo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71501" y="2569228"/>
            <a:ext cx="8024812" cy="31309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Rettet mod kommuner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Færdig pakke og hjælp til igangsættelse i lokal områderne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Sammenfald mellem busstop og </a:t>
            </a:r>
            <a:r>
              <a:rPr lang="da-DK" dirty="0" err="1"/>
              <a:t>NaboGo</a:t>
            </a:r>
            <a:r>
              <a:rPr lang="da-DK" dirty="0"/>
              <a:t> stops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Kollektiv trafik muligheder vises også i App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Opstartsomkostninger og årligt gebyr</a:t>
            </a:r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210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Ta`med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71501" y="2569228"/>
            <a:ext cx="8024812" cy="31309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Rettet mod virksomheder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Færdig info. pakke til virksomhederne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Gratis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Udvikling mod at integrere </a:t>
            </a:r>
            <a:r>
              <a:rPr lang="da-DK" dirty="0" err="1"/>
              <a:t>Go`Tur</a:t>
            </a:r>
            <a:r>
              <a:rPr lang="da-DK" dirty="0"/>
              <a:t>, der er app fra BRAA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err="1"/>
              <a:t>Go`tur</a:t>
            </a:r>
            <a:r>
              <a:rPr lang="da-DK" dirty="0"/>
              <a:t> er den </a:t>
            </a:r>
            <a:r>
              <a:rPr lang="da-DK" dirty="0" err="1"/>
              <a:t>sammenskabende</a:t>
            </a:r>
            <a:r>
              <a:rPr lang="da-DK" dirty="0"/>
              <a:t> del til andre transport tilbud</a:t>
            </a:r>
            <a:br>
              <a:rPr lang="da-DK" dirty="0"/>
            </a:b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1116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 af App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9"/>
          </p:nvPr>
        </p:nvSpPr>
        <p:spPr>
          <a:xfrm>
            <a:off x="571501" y="2569228"/>
            <a:ext cx="8024812" cy="31309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Der er mange </a:t>
            </a:r>
            <a:r>
              <a:rPr lang="da-DK" dirty="0" err="1"/>
              <a:t>samkørselsapp´s</a:t>
            </a:r>
            <a:r>
              <a:rPr lang="da-DK" dirty="0"/>
              <a:t> og der kommer flere,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Hvilken App skal vi vælge?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Midttrafik er medejer af Rejseplanen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Rejseplanen kan levere data til </a:t>
            </a:r>
            <a:r>
              <a:rPr lang="da-DK" dirty="0" err="1"/>
              <a:t>app´s</a:t>
            </a: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Rejseplanen er godt på vej til at vise ture fra </a:t>
            </a:r>
            <a:r>
              <a:rPr lang="da-DK" dirty="0" err="1"/>
              <a:t>App´s</a:t>
            </a: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Derfor, alle </a:t>
            </a:r>
            <a:r>
              <a:rPr lang="da-DK" dirty="0" err="1"/>
              <a:t>app´s</a:t>
            </a:r>
            <a:r>
              <a:rPr lang="da-DK" dirty="0"/>
              <a:t>, der arbejder sammen med Rejseplanen vil Midttrafik foretrække</a:t>
            </a:r>
            <a:br>
              <a:rPr lang="da-DK" dirty="0"/>
            </a:b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1509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2806</TotalTime>
  <Words>452</Words>
  <Application>Microsoft Office PowerPoint</Application>
  <PresentationFormat>Skærmshow (4:3)</PresentationFormat>
  <Paragraphs>64</Paragraphs>
  <Slides>8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Georgia</vt:lpstr>
      <vt:lpstr>Lucida Grande</vt:lpstr>
      <vt:lpstr>1_Kontortema</vt:lpstr>
      <vt:lpstr>Brugerdefineret design</vt:lpstr>
      <vt:lpstr>Nyt fra rådgivning og mobilitet, per elbæk   </vt:lpstr>
      <vt:lpstr>Rabatruter på Rejseplanen</vt:lpstr>
      <vt:lpstr>Rabatruter på Rejseplanen</vt:lpstr>
      <vt:lpstr>Rabatruter på Rejseplanen</vt:lpstr>
      <vt:lpstr>Samkørsels app´s</vt:lpstr>
      <vt:lpstr>naboGo</vt:lpstr>
      <vt:lpstr>Ta`med</vt:lpstr>
      <vt:lpstr>VALG af App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Per Elbæk</cp:lastModifiedBy>
  <cp:revision>188</cp:revision>
  <cp:lastPrinted>2015-06-02T15:13:20Z</cp:lastPrinted>
  <dcterms:created xsi:type="dcterms:W3CDTF">2012-01-11T14:42:46Z</dcterms:created>
  <dcterms:modified xsi:type="dcterms:W3CDTF">2020-09-24T05:53:06Z</dcterms:modified>
</cp:coreProperties>
</file>