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2"/>
  </p:notesMasterIdLst>
  <p:handoutMasterIdLst>
    <p:handoutMasterId r:id="rId13"/>
  </p:handoutMasterIdLst>
  <p:sldIdLst>
    <p:sldId id="267" r:id="rId2"/>
    <p:sldId id="268" r:id="rId3"/>
    <p:sldId id="269" r:id="rId4"/>
    <p:sldId id="270" r:id="rId5"/>
    <p:sldId id="272" r:id="rId6"/>
    <p:sldId id="273" r:id="rId7"/>
    <p:sldId id="271" r:id="rId8"/>
    <p:sldId id="274" r:id="rId9"/>
    <p:sldId id="275" r:id="rId10"/>
    <p:sldId id="276" r:id="rId11"/>
  </p:sldIdLst>
  <p:sldSz cx="9144000" cy="6858000" type="screen4x3"/>
  <p:notesSz cx="6797675" cy="9926638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00"/>
    <a:srgbClr val="605F63"/>
    <a:srgbClr val="D3D3D2"/>
    <a:srgbClr val="85C7FF"/>
    <a:srgbClr val="B70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83771" autoAdjust="0"/>
  </p:normalViewPr>
  <p:slideViewPr>
    <p:cSldViewPr snapToGrid="0" snapToObjects="1" showGuides="1">
      <p:cViewPr varScale="1">
        <p:scale>
          <a:sx n="95" d="100"/>
          <a:sy n="95" d="100"/>
        </p:scale>
        <p:origin x="1344" y="90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32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1908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B3A6C-A34F-764C-99EC-1CC15FAE31E0}" type="datetimeFigureOut">
              <a:rPr lang="da-DK" smtClean="0"/>
              <a:pPr/>
              <a:t>28-09-2020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6649D-8738-0248-AB90-718006896CA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67975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E4B8A-E423-9143-88CD-964860222375}" type="datetimeFigureOut">
              <a:rPr lang="da-DK" smtClean="0"/>
              <a:pPr/>
              <a:t>28-09-2020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41313" y="871538"/>
            <a:ext cx="6038850" cy="4530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6002154"/>
            <a:ext cx="5438140" cy="3179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81FB-E993-0545-B958-FDA8CBDED0F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4639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394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5764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345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9636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3854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96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816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pic>
        <p:nvPicPr>
          <p:cNvPr id="13" name="Billede 12" descr="LOGO_Midttrafik_hvi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663" y="5721468"/>
            <a:ext cx="2180937" cy="750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rød_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10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6146800" y="3416300"/>
            <a:ext cx="2540000" cy="287019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000"/>
              </a:lnSpc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ts val="2740"/>
              </a:lnSpc>
              <a:buNone/>
              <a:defRPr/>
            </a:lvl2pPr>
            <a:lvl3pPr>
              <a:lnSpc>
                <a:spcPts val="2740"/>
              </a:lnSpc>
              <a:buNone/>
              <a:defRPr/>
            </a:lvl3pPr>
            <a:lvl4pPr>
              <a:lnSpc>
                <a:spcPts val="2740"/>
              </a:lnSpc>
              <a:buNone/>
              <a:defRPr/>
            </a:lvl4pPr>
            <a:lvl5pPr>
              <a:lnSpc>
                <a:spcPts val="2740"/>
              </a:lnSpc>
              <a:buNone/>
              <a:defRPr/>
            </a:lvl5pPr>
          </a:lstStyle>
          <a:p>
            <a:pPr lvl="0"/>
            <a:r>
              <a:rPr lang="da-DK" dirty="0"/>
              <a:t>REDIGER</a:t>
            </a:r>
          </a:p>
          <a:p>
            <a:pPr lvl="0"/>
            <a:r>
              <a:rPr lang="da-DK" dirty="0"/>
              <a:t>SPLASH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pic>
        <p:nvPicPr>
          <p:cNvPr id="13" name="Billede 12" descr="LOGO_Midttrafik_hvi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663" y="5721468"/>
            <a:ext cx="2180937" cy="750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3D3D2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rgbClr val="B70C0A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pic>
        <p:nvPicPr>
          <p:cNvPr id="11" name="Billede 10" descr="LOGO_Midttrafi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363" y="5733731"/>
            <a:ext cx="2168237" cy="747219"/>
          </a:xfrm>
          <a:prstGeom prst="rect">
            <a:avLst/>
          </a:prstGeom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accent5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grå_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3D3D2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rgbClr val="B70C0A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9" name="Ellipse 8"/>
          <p:cNvSpPr>
            <a:spLocks/>
          </p:cNvSpPr>
          <p:nvPr userDrawn="1"/>
        </p:nvSpPr>
        <p:spPr>
          <a:xfrm>
            <a:off x="6350000" y="3793350"/>
            <a:ext cx="2133600" cy="2133600"/>
          </a:xfrm>
          <a:prstGeom prst="ellipse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/>
          </a:p>
        </p:txBody>
      </p:sp>
      <p:sp>
        <p:nvSpPr>
          <p:cNvPr id="10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6146800" y="3416300"/>
            <a:ext cx="2540000" cy="287019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000"/>
              </a:lnSpc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ts val="2740"/>
              </a:lnSpc>
              <a:buNone/>
              <a:defRPr/>
            </a:lvl2pPr>
            <a:lvl3pPr>
              <a:lnSpc>
                <a:spcPts val="2740"/>
              </a:lnSpc>
              <a:buNone/>
              <a:defRPr/>
            </a:lvl3pPr>
            <a:lvl4pPr>
              <a:lnSpc>
                <a:spcPts val="2740"/>
              </a:lnSpc>
              <a:buNone/>
              <a:defRPr/>
            </a:lvl4pPr>
            <a:lvl5pPr>
              <a:lnSpc>
                <a:spcPts val="2740"/>
              </a:lnSpc>
              <a:buNone/>
              <a:defRPr/>
            </a:lvl5pPr>
          </a:lstStyle>
          <a:p>
            <a:pPr lvl="0"/>
            <a:r>
              <a:rPr lang="da-DK" dirty="0"/>
              <a:t>REDIGER</a:t>
            </a:r>
          </a:p>
          <a:p>
            <a:pPr lvl="0"/>
            <a:r>
              <a:rPr lang="da-DK" dirty="0"/>
              <a:t>SPLASH</a:t>
            </a:r>
          </a:p>
        </p:txBody>
      </p:sp>
      <p:pic>
        <p:nvPicPr>
          <p:cNvPr id="11" name="Billede 10" descr="LOGO_Midttrafi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363" y="5733731"/>
            <a:ext cx="2168237" cy="747219"/>
          </a:xfrm>
          <a:prstGeom prst="rect">
            <a:avLst/>
          </a:prstGeom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accent5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cxnSp>
        <p:nvCxnSpPr>
          <p:cNvPr id="18" name="Lige forbindelse 17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7" name="Lige forbindelse 2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29" name="Pladsholder til tekst 1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2569228"/>
            <a:ext cx="8024813" cy="3130914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/>
            </a:lvl1pPr>
            <a:lvl2pPr marL="0" indent="-270000">
              <a:spcBef>
                <a:spcPts val="432"/>
              </a:spcBef>
              <a:buFont typeface="Lucida Grande"/>
              <a:buChar char="•"/>
              <a:defRPr sz="1800"/>
            </a:lvl2pPr>
            <a:lvl3pPr marL="540000" indent="-288000"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Klik for at redigere teksten</a:t>
            </a:r>
          </a:p>
          <a:p>
            <a:pPr lvl="1"/>
            <a:r>
              <a:rPr lang="da-DK" dirty="0"/>
              <a:t>Første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rød+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86746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8292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7" name="Lige forbindelse 2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13" name="Pladsholder til billede 12"/>
          <p:cNvSpPr>
            <a:spLocks noGrp="1"/>
          </p:cNvSpPr>
          <p:nvPr>
            <p:ph type="pic" sz="quarter" idx="18"/>
          </p:nvPr>
        </p:nvSpPr>
        <p:spPr>
          <a:xfrm>
            <a:off x="5445033" y="2569228"/>
            <a:ext cx="3151280" cy="3130914"/>
          </a:xfrm>
          <a:prstGeom prst="rect">
            <a:avLst/>
          </a:prstGeom>
        </p:spPr>
        <p:txBody>
          <a:bodyPr vert="horz"/>
          <a:lstStyle/>
          <a:p>
            <a:endParaRPr lang="da-DK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2569228"/>
            <a:ext cx="4503913" cy="313152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/>
            </a:lvl1pPr>
            <a:lvl2pPr marL="0" indent="-270000">
              <a:spcBef>
                <a:spcPts val="432"/>
              </a:spcBef>
              <a:buFont typeface="Lucida Grande"/>
              <a:buChar char="•"/>
              <a:defRPr sz="1800"/>
            </a:lvl2pPr>
            <a:lvl3pPr marL="540000" indent="-288000"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Klik for at redigere teksten</a:t>
            </a:r>
          </a:p>
          <a:p>
            <a:pPr lvl="1"/>
            <a:r>
              <a:rPr lang="da-DK" dirty="0"/>
              <a:t>Første niveau</a:t>
            </a:r>
          </a:p>
        </p:txBody>
      </p:sp>
      <p:cxnSp>
        <p:nvCxnSpPr>
          <p:cNvPr id="15" name="Lige forbindelse 14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13" name="Pladsholder til billede 12"/>
          <p:cNvSpPr>
            <a:spLocks noGrp="1"/>
          </p:cNvSpPr>
          <p:nvPr>
            <p:ph type="pic" sz="quarter" idx="18"/>
          </p:nvPr>
        </p:nvSpPr>
        <p:spPr>
          <a:xfrm>
            <a:off x="571500" y="2569228"/>
            <a:ext cx="8024813" cy="3131520"/>
          </a:xfrm>
          <a:prstGeom prst="rect">
            <a:avLst/>
          </a:prstGeom>
        </p:spPr>
        <p:txBody>
          <a:bodyPr vert="horz"/>
          <a:lstStyle/>
          <a:p>
            <a:endParaRPr lang="da-DK"/>
          </a:p>
        </p:txBody>
      </p:sp>
      <p:cxnSp>
        <p:nvCxnSpPr>
          <p:cNvPr id="12" name="Lige forbindelse 11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2" name="Lige forbindelse 11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2" name="Lige forbindelse 11"/>
          <p:cNvCxnSpPr/>
          <p:nvPr userDrawn="1"/>
        </p:nvCxnSpPr>
        <p:spPr>
          <a:xfrm>
            <a:off x="571500" y="1300618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7" r:id="rId2"/>
    <p:sldLayoutId id="2147483662" r:id="rId3"/>
    <p:sldLayoutId id="2147483656" r:id="rId4"/>
    <p:sldLayoutId id="2147483655" r:id="rId5"/>
    <p:sldLayoutId id="2147483659" r:id="rId6"/>
    <p:sldLayoutId id="2147483660" r:id="rId7"/>
    <p:sldLayoutId id="2147483665" r:id="rId8"/>
    <p:sldLayoutId id="2147483663" r:id="rId9"/>
    <p:sldLayoutId id="2147483664" r:id="rId10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8500"/>
              </a:lnSpc>
            </a:pPr>
            <a:r>
              <a:rPr lang="da-DK" sz="6600" dirty="0"/>
              <a:t>Midttrafik live</a:t>
            </a:r>
            <a:br>
              <a:rPr lang="da-DK" sz="6600" dirty="0"/>
            </a:br>
            <a:r>
              <a:rPr lang="da-DK" sz="2800" dirty="0"/>
              <a:t>Kapacitet og påmindelser i realtid</a:t>
            </a:r>
            <a:br>
              <a:rPr lang="da-DK" sz="6600" dirty="0"/>
            </a:br>
            <a:endParaRPr lang="da-DK" sz="6600" dirty="0">
              <a:solidFill>
                <a:schemeClr val="accent4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0C2697C-2518-4D69-A2B9-D9B682A6C6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8E9285D-ECD9-42C9-BA2B-E7B2A1878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Titel på præsentation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C753A0A-2BA7-4A65-9B8F-EB512BEE2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52DF756-3994-439B-9872-251D287F5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797" y="560525"/>
            <a:ext cx="2759129" cy="5971447"/>
          </a:xfrm>
          <a:prstGeom prst="rect">
            <a:avLst/>
          </a:prstGeom>
        </p:spPr>
      </p:pic>
      <p:pic>
        <p:nvPicPr>
          <p:cNvPr id="10" name="Billede 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7302DD7-BDD8-41EE-8C48-62D30EC77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415" y="560525"/>
            <a:ext cx="2759128" cy="59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45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</a:t>
            </a:r>
            <a:r>
              <a:rPr lang="da-DK" dirty="0" err="1"/>
              <a:t>midttrafik</a:t>
            </a:r>
            <a:r>
              <a:rPr lang="da-DK" dirty="0"/>
              <a:t> live?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Titel på præsentation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En app, der viser, hvor bussen er, og om den kommer til tiden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Fungerer i realtid på baggrund af GPS i busserne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Ca. 50.000 brugere om ugen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Ca. 220.000 sessions om ugen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0593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vise kapacitet i realtid	?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Titel på præsentation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Tryghed er en vigtig driver og kan være flere ting, fx:</a:t>
            </a:r>
            <a:br>
              <a:rPr lang="da-DK" dirty="0"/>
            </a:b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Kommer bussen?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Kommer den til tiden?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Er der plads til mig?</a:t>
            </a:r>
          </a:p>
          <a:p>
            <a:endParaRPr lang="da-DK" dirty="0"/>
          </a:p>
          <a:p>
            <a:r>
              <a:rPr lang="da-DK" dirty="0"/>
              <a:t>Nu kan vi besvare alle tre spørgsmål! </a:t>
            </a:r>
          </a:p>
          <a:p>
            <a:r>
              <a:rPr lang="da-DK" dirty="0"/>
              <a:t>Unik værdi i ekstraordinær situation, men også efter. </a:t>
            </a:r>
          </a:p>
        </p:txBody>
      </p:sp>
    </p:spTree>
    <p:extLst>
      <p:ext uri="{BB962C8B-B14F-4D97-AF65-F5344CB8AC3E}">
        <p14:creationId xmlns:p14="http://schemas.microsoft.com/office/powerpoint/2010/main" val="79401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fungerer det?	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Titel på præsentation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9"/>
          </p:nvPr>
        </p:nvSpPr>
        <p:spPr>
          <a:xfrm>
            <a:off x="571501" y="2569228"/>
            <a:ext cx="8456386" cy="313091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Tællesystem i busserne registrerer  på- og  </a:t>
            </a:r>
            <a:r>
              <a:rPr lang="da-DK" dirty="0" err="1"/>
              <a:t>afstigere</a:t>
            </a:r>
            <a:r>
              <a:rPr lang="da-DK" dirty="0"/>
              <a:t> og sender data til server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Serveren beregner antal kunder og kobler til korrekt afgang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Serveren sender antal kunder til Midttrafik live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  <a:p>
            <a:pPr marL="0" indent="0"/>
            <a:br>
              <a:rPr lang="da-DK" dirty="0"/>
            </a:br>
            <a:r>
              <a:rPr lang="da-DK" dirty="0"/>
              <a:t>(Sendes også til chaufførernes realtidsskærm i bussen, så de kan bruge det til at overholde max-kapacitet).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endParaRPr lang="da-DK" sz="2800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56BC7BB-814A-44C1-88D9-78A9D2866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8" b="63247"/>
          <a:stretch/>
        </p:blipFill>
        <p:spPr>
          <a:xfrm>
            <a:off x="1045028" y="3683202"/>
            <a:ext cx="5073151" cy="1119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051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09B9329-7CB2-4FB1-9763-E03E5138E5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4CC1FEE-7769-4A52-9701-C2A71C35D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Titel på præsentation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7198A0C-0CDB-4F96-BE51-29171CF3B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8" name="Billede 7" descr="Et billede, der indeholder kort&#10;&#10;Automatisk genereret beskrivelse">
            <a:extLst>
              <a:ext uri="{FF2B5EF4-FFF2-40B4-BE49-F238E27FC236}">
                <a16:creationId xmlns:a16="http://schemas.microsoft.com/office/drawing/2014/main" id="{3C7AF17D-EE30-43B3-A474-AF41E4A83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112" y="560524"/>
            <a:ext cx="2786540" cy="6030775"/>
          </a:xfrm>
          <a:prstGeom prst="rect">
            <a:avLst/>
          </a:prstGeom>
        </p:spPr>
      </p:pic>
      <p:pic>
        <p:nvPicPr>
          <p:cNvPr id="10" name="Billede 9" descr="Et billede, der indeholder kort&#10;&#10;Automatisk genereret beskrivelse">
            <a:extLst>
              <a:ext uri="{FF2B5EF4-FFF2-40B4-BE49-F238E27FC236}">
                <a16:creationId xmlns:a16="http://schemas.microsoft.com/office/drawing/2014/main" id="{8E2A5211-E419-4F6F-8388-BB9FA6B6F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53" y="560524"/>
            <a:ext cx="2786540" cy="603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1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09B9329-7CB2-4FB1-9763-E03E5138E5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4CC1FEE-7769-4A52-9701-C2A71C35D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Titel på præsentation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7198A0C-0CDB-4F96-BE51-29171CF3B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57BA2D6-6D19-466A-936E-0613016D3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825" y="560521"/>
            <a:ext cx="2895600" cy="6266804"/>
          </a:xfrm>
          <a:prstGeom prst="rect">
            <a:avLst/>
          </a:prstGeom>
        </p:spPr>
      </p:pic>
      <p:pic>
        <p:nvPicPr>
          <p:cNvPr id="15" name="Billede 14" descr="Et billede, der indeholder kort&#10;&#10;Automatisk genereret beskrivelse">
            <a:extLst>
              <a:ext uri="{FF2B5EF4-FFF2-40B4-BE49-F238E27FC236}">
                <a16:creationId xmlns:a16="http://schemas.microsoft.com/office/drawing/2014/main" id="{3D8D0550-F3CC-4178-BD39-CAE414F72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60521"/>
            <a:ext cx="2895600" cy="62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9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Påmindelser i realtid 	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Titel på præsentation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9"/>
          </p:nvPr>
        </p:nvSpPr>
        <p:spPr>
          <a:xfrm>
            <a:off x="571501" y="2569227"/>
            <a:ext cx="8456386" cy="3570315"/>
          </a:xfrm>
        </p:spPr>
        <p:txBody>
          <a:bodyPr/>
          <a:lstStyle/>
          <a:p>
            <a:pPr marL="0" indent="0"/>
            <a:r>
              <a:rPr lang="da-DK" sz="2000" dirty="0"/>
              <a:t>En forlængelse af arbejdet med at skabe tryghed. </a:t>
            </a:r>
            <a:br>
              <a:rPr lang="da-DK" sz="2000" dirty="0"/>
            </a:br>
            <a:r>
              <a:rPr lang="da-DK" sz="2000" dirty="0"/>
              <a:t>Gør livet som kunde i den kollektive transport mere bekvemt: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Er jeg sikker på at nå bussen?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Jeg kan blive i tørvejr i stedet for at vente ved stoppestedet, hvis bussen er forsinket</a:t>
            </a:r>
          </a:p>
          <a:p>
            <a:pPr marL="0" indent="0"/>
            <a:r>
              <a:rPr lang="da-DK" sz="2800" dirty="0"/>
              <a:t> </a:t>
            </a:r>
          </a:p>
          <a:p>
            <a:pPr marL="0" indent="0"/>
            <a:endParaRPr lang="da-DK" sz="2800" dirty="0"/>
          </a:p>
          <a:p>
            <a:pPr marL="0" indent="0"/>
            <a:endParaRPr lang="da-DK" sz="2800" dirty="0"/>
          </a:p>
          <a:p>
            <a:pPr marL="0" indent="0"/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6835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D1D3D87-D41B-440D-9830-BF5CB87E18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5DA0F59-C25E-4ECC-90AB-4F0272F4F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Titel på præsentation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CCBDE3C-6217-4534-876E-158CFE5FA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0452EA6-2ADC-43A2-9DD7-DF6FFCAEFC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sz="1800" dirty="0"/>
          </a:p>
          <a:p>
            <a:endParaRPr lang="da-DK" dirty="0"/>
          </a:p>
        </p:txBody>
      </p:sp>
      <p:pic>
        <p:nvPicPr>
          <p:cNvPr id="7" name="Billede 6" descr="Et billede, der indeholder kort&#10;&#10;Automatisk genereret beskrivelse">
            <a:extLst>
              <a:ext uri="{FF2B5EF4-FFF2-40B4-BE49-F238E27FC236}">
                <a16:creationId xmlns:a16="http://schemas.microsoft.com/office/drawing/2014/main" id="{5B1CD7EA-2293-408D-B867-D0B02A246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682" y="533628"/>
            <a:ext cx="2801339" cy="6062801"/>
          </a:xfrm>
          <a:prstGeom prst="rect">
            <a:avLst/>
          </a:prstGeom>
        </p:spPr>
      </p:pic>
      <p:pic>
        <p:nvPicPr>
          <p:cNvPr id="11" name="Billede 10" descr="Et billede, der indeholder kort&#10;&#10;Automatisk genereret beskrivelse">
            <a:extLst>
              <a:ext uri="{FF2B5EF4-FFF2-40B4-BE49-F238E27FC236}">
                <a16:creationId xmlns:a16="http://schemas.microsoft.com/office/drawing/2014/main" id="{BF8A35A8-1230-46BD-A4BE-311D85B0F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131" y="533628"/>
            <a:ext cx="2801338" cy="606280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0BC2098-D04A-4DB0-A159-B878D053E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650" y="560525"/>
            <a:ext cx="2788911" cy="6035904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D425BD9E-12EF-486E-80D1-9C5A8FFB8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346" y="560525"/>
            <a:ext cx="2788911" cy="60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94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D1D3D87-D41B-440D-9830-BF5CB87E18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5DA0F59-C25E-4ECC-90AB-4F0272F4F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Titel på præsentation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CCBDE3C-6217-4534-876E-158CFE5FA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0452EA6-2ADC-43A2-9DD7-DF6FFCAEFC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sz="1800" dirty="0"/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F1288F4-9C8C-4FBD-9C46-12B6454A3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655" y="504825"/>
            <a:ext cx="2822276" cy="6108114"/>
          </a:xfrm>
          <a:prstGeom prst="rect">
            <a:avLst/>
          </a:prstGeom>
        </p:spPr>
      </p:pic>
      <p:pic>
        <p:nvPicPr>
          <p:cNvPr id="9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51E9A8F3-E5AA-442E-A5EF-088A9E5B7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764" y="504825"/>
            <a:ext cx="2822276" cy="610811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A3FE30C-DA48-4BC1-971B-D29DE4395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083" y="504826"/>
            <a:ext cx="2822276" cy="6108114"/>
          </a:xfrm>
          <a:prstGeom prst="rect">
            <a:avLst/>
          </a:prstGeom>
        </p:spPr>
      </p:pic>
      <p:pic>
        <p:nvPicPr>
          <p:cNvPr id="11" name="Billede 10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7D7C672-7449-4F5A-8A98-E6F664A08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765" y="504825"/>
            <a:ext cx="2822276" cy="61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13581"/>
      </p:ext>
    </p:extLst>
  </p:cSld>
  <p:clrMapOvr>
    <a:masterClrMapping/>
  </p:clrMapOvr>
</p:sld>
</file>

<file path=ppt/theme/theme1.xml><?xml version="1.0" encoding="utf-8"?>
<a:theme xmlns:a="http://schemas.openxmlformats.org/drawingml/2006/main" name="1_Kontortema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1963</TotalTime>
  <Words>265</Words>
  <Application>Microsoft Office PowerPoint</Application>
  <PresentationFormat>Skærmshow (4:3)</PresentationFormat>
  <Paragraphs>68</Paragraphs>
  <Slides>10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Georgia</vt:lpstr>
      <vt:lpstr>Lucida Grande</vt:lpstr>
      <vt:lpstr>1_Kontortema</vt:lpstr>
      <vt:lpstr>Midttrafik live Kapacitet og påmindelser i realtid </vt:lpstr>
      <vt:lpstr>Hvad er midttrafik live?</vt:lpstr>
      <vt:lpstr>Hvorfor vise kapacitet i realtid ?</vt:lpstr>
      <vt:lpstr>Hvordan fungerer det? </vt:lpstr>
      <vt:lpstr>PowerPoint-præsentation</vt:lpstr>
      <vt:lpstr>PowerPoint-præsentation</vt:lpstr>
      <vt:lpstr>Påmindelser i realtid  </vt:lpstr>
      <vt:lpstr>PowerPoint-præsentation</vt:lpstr>
      <vt:lpstr>PowerPoint-præsentation</vt:lpstr>
      <vt:lpstr>PowerPoint-præsentation</vt:lpstr>
    </vt:vector>
  </TitlesOfParts>
  <Company>Mazarin Aps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OVERSKRIFT OM EMNE. MÅ MAX. FYLDE TO LINIER</dc:title>
  <dc:creator>John Frandsen</dc:creator>
  <cp:lastModifiedBy>Jesper Fogh Gottlieb</cp:lastModifiedBy>
  <cp:revision>138</cp:revision>
  <cp:lastPrinted>2015-04-27T13:14:56Z</cp:lastPrinted>
  <dcterms:created xsi:type="dcterms:W3CDTF">2012-01-11T14:42:46Z</dcterms:created>
  <dcterms:modified xsi:type="dcterms:W3CDTF">2020-09-28T09:00:43Z</dcterms:modified>
</cp:coreProperties>
</file>