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"/>
  </p:notesMasterIdLst>
  <p:handoutMasterIdLst>
    <p:handoutMasterId r:id="rId6"/>
  </p:handoutMasterIdLst>
  <p:sldIdLst>
    <p:sldId id="300" r:id="rId2"/>
    <p:sldId id="304" r:id="rId3"/>
    <p:sldId id="288" r:id="rId4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605F63"/>
    <a:srgbClr val="D3D3D2"/>
    <a:srgbClr val="85C7FF"/>
    <a:srgbClr val="B7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13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068" y="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21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9049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2150824E-01F0-42D0-9432-F665811843B2}" type="datetime1">
              <a:rPr lang="da-DK" smtClean="0"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4285770-CEA3-4118-848C-2EF6BEE0A97E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433BE541-4D5E-4E86-A1AC-254F784D3D03}" type="datetime1">
              <a:rPr lang="da-DK" smtClean="0"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29179325-93B5-48EB-AB86-B6F90A96CF98}" type="datetime1">
              <a:rPr lang="da-DK" smtClean="0"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940A1437-AEDC-4005-B765-5F4D64900887}" type="datetime1">
              <a:rPr lang="da-DK" smtClean="0"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B3F69F91-2D2F-4965-BCC1-5E371F4F9CED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82900036-B9F4-4BE4-AA80-5B60D688A2F5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F42B682C-DD7B-40B5-92F5-4713633FFB59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B36F1EEB-6CA9-478F-81BA-FAC1C66125F2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B789FCB-87F6-4A56-92D7-AD37400DA415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marterdenmark.kl.dk/projekter#/?mobilitet=kollektiv-transpor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marterdenmark.kl.dk/projekter#/?mobilitet=kollektiv-transpor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Hurtig Info. delen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5646057" y="3541486"/>
            <a:ext cx="3040743" cy="2745013"/>
          </a:xfrm>
        </p:spPr>
        <p:txBody>
          <a:bodyPr/>
          <a:lstStyle/>
          <a:p>
            <a:r>
              <a:rPr lang="da-DK" dirty="0"/>
              <a:t>       18. november 2019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5614E6-A9D7-4961-9238-3EBC5FCF0C7B}" type="datetime1">
              <a:rPr lang="da-DK" smtClean="0"/>
              <a:t>28-11-2019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5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B7F5B-C5EB-44A8-AA3A-E19C2461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u="sng" dirty="0" err="1"/>
              <a:t>Smarter</a:t>
            </a:r>
            <a:r>
              <a:rPr lang="da-DK" u="sng" dirty="0"/>
              <a:t> Denmark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4A9185F-87A5-48E2-8402-34BFD6391A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7CF647-8D73-4D1A-95DE-27EA25A5B6FD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E1E2FF-2C71-4743-ADAD-7E72C1F7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Faglig Forum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7838093-15D8-4F00-81E7-49D9D6EEA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2B3F4C9-DFCB-41CC-9D49-B7EF9BEBB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2138880"/>
            <a:ext cx="7513721" cy="2830852"/>
          </a:xfrm>
        </p:spPr>
        <p:txBody>
          <a:bodyPr/>
          <a:lstStyle/>
          <a:p>
            <a:endParaRPr lang="da-DK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a-D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https://smarterdenmark.kl.dk/projekter#/?mobilitet=kollektiv-transport</a:t>
            </a:r>
            <a:endParaRPr lang="da-DK" dirty="0"/>
          </a:p>
          <a:p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Delebil i Viborg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Realtidsstandere i Horsens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Brug af GPS i Silkeborg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/>
              <a:t>Kørmed</a:t>
            </a:r>
            <a:r>
              <a:rPr lang="da-DK" dirty="0"/>
              <a:t> i Middelfart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EABDC44-EC04-4C06-827B-7505FA84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6" t="6579" r="21845" b="2689"/>
          <a:stretch/>
        </p:blipFill>
        <p:spPr>
          <a:xfrm>
            <a:off x="4584245" y="2869290"/>
            <a:ext cx="4012068" cy="32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B7F5B-C5EB-44A8-AA3A-E19C2461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u="sng" dirty="0" err="1"/>
              <a:t>NaboGo</a:t>
            </a:r>
            <a:endParaRPr lang="da-DK" u="sng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4A9185F-87A5-48E2-8402-34BFD6391A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7CF647-8D73-4D1A-95DE-27EA25A5B6FD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E1E2FF-2C71-4743-ADAD-7E72C1F7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Faglig Forum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7838093-15D8-4F00-81E7-49D9D6EEA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2B3F4C9-DFCB-41CC-9D49-B7EF9BEBB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a-DK" sz="1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Hvem har de kontaktet?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Hvad tænker 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Fordele / Ulemper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De andre trafikselskaber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Midttrafik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D8948AF-BC2E-400B-8953-3F96BE371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9"/>
          <a:stretch/>
        </p:blipFill>
        <p:spPr>
          <a:xfrm>
            <a:off x="3351825" y="2710951"/>
            <a:ext cx="5334975" cy="26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68433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64</Words>
  <Application>Microsoft Office PowerPoint</Application>
  <PresentationFormat>Skærmshow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Lucida Grande</vt:lpstr>
      <vt:lpstr>1_Kontortema</vt:lpstr>
      <vt:lpstr>Hurtig Info. delen</vt:lpstr>
      <vt:lpstr>Smarter Denmark</vt:lpstr>
      <vt:lpstr>NaboGo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OM EMNE. MÅ MAX. FYLDE TO LINIER</dc:title>
  <dc:creator>John Frandsen</dc:creator>
  <cp:lastModifiedBy>Per Elbæk</cp:lastModifiedBy>
  <cp:revision>218</cp:revision>
  <cp:lastPrinted>2019-10-31T10:42:48Z</cp:lastPrinted>
  <dcterms:created xsi:type="dcterms:W3CDTF">2012-01-11T14:42:46Z</dcterms:created>
  <dcterms:modified xsi:type="dcterms:W3CDTF">2019-11-28T08:03:57Z</dcterms:modified>
</cp:coreProperties>
</file>