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313" r:id="rId4"/>
    <p:sldId id="314" r:id="rId5"/>
    <p:sldId id="307" r:id="rId6"/>
    <p:sldId id="302" r:id="rId7"/>
    <p:sldId id="317" r:id="rId8"/>
    <p:sldId id="308" r:id="rId9"/>
    <p:sldId id="309" r:id="rId10"/>
    <p:sldId id="299" r:id="rId11"/>
    <p:sldId id="310" r:id="rId12"/>
    <p:sldId id="311" r:id="rId13"/>
    <p:sldId id="315" r:id="rId14"/>
    <p:sldId id="293" r:id="rId1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C0A"/>
    <a:srgbClr val="010000"/>
    <a:srgbClr val="605F63"/>
    <a:srgbClr val="D3D3D2"/>
    <a:srgbClr val="85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13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068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Antal</a:t>
            </a:r>
            <a:r>
              <a:rPr lang="en-US" dirty="0"/>
              <a:t> </a:t>
            </a:r>
            <a:r>
              <a:rPr lang="en-US" dirty="0" err="1"/>
              <a:t>Flexture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siden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 rejser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'Ark1'!$A$2:$A$14</c:f>
              <c:strCache>
                <c:ptCount val="13"/>
                <c:pt idx="0">
                  <c:v>2018/10</c:v>
                </c:pt>
                <c:pt idx="1">
                  <c:v>2018/11</c:v>
                </c:pt>
                <c:pt idx="2">
                  <c:v>2018/12</c:v>
                </c:pt>
                <c:pt idx="3">
                  <c:v>2019/01</c:v>
                </c:pt>
                <c:pt idx="4">
                  <c:v>2019/02</c:v>
                </c:pt>
                <c:pt idx="5">
                  <c:v>2019/03</c:v>
                </c:pt>
                <c:pt idx="6">
                  <c:v>2019/04</c:v>
                </c:pt>
                <c:pt idx="7">
                  <c:v>2019/05</c:v>
                </c:pt>
                <c:pt idx="8">
                  <c:v>2019/06</c:v>
                </c:pt>
                <c:pt idx="9">
                  <c:v>2019/07</c:v>
                </c:pt>
                <c:pt idx="10">
                  <c:v>2019/08</c:v>
                </c:pt>
                <c:pt idx="11">
                  <c:v>2019/09</c:v>
                </c:pt>
                <c:pt idx="12">
                  <c:v>2019/10</c:v>
                </c:pt>
              </c:strCache>
            </c:strRef>
          </c:cat>
          <c:val>
            <c:numRef>
              <c:f>'Ark1'!$B$2:$B$14</c:f>
              <c:numCache>
                <c:formatCode>#,##0</c:formatCode>
                <c:ptCount val="13"/>
                <c:pt idx="0">
                  <c:v>14306</c:v>
                </c:pt>
                <c:pt idx="1">
                  <c:v>15170</c:v>
                </c:pt>
                <c:pt idx="2">
                  <c:v>13369</c:v>
                </c:pt>
                <c:pt idx="3">
                  <c:v>13717</c:v>
                </c:pt>
                <c:pt idx="4">
                  <c:v>12987</c:v>
                </c:pt>
                <c:pt idx="5">
                  <c:v>14813</c:v>
                </c:pt>
                <c:pt idx="6">
                  <c:v>13347</c:v>
                </c:pt>
                <c:pt idx="7">
                  <c:v>14447</c:v>
                </c:pt>
                <c:pt idx="8">
                  <c:v>13347</c:v>
                </c:pt>
                <c:pt idx="9">
                  <c:v>11835</c:v>
                </c:pt>
                <c:pt idx="10">
                  <c:v>15039</c:v>
                </c:pt>
                <c:pt idx="11">
                  <c:v>15022</c:v>
                </c:pt>
                <c:pt idx="12">
                  <c:v>15641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E2-4538-AFB3-C47AB8FCF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226712"/>
        <c:axId val="584752648"/>
      </c:lineChart>
      <c:catAx>
        <c:axId val="59022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4752648"/>
        <c:crosses val="autoZero"/>
        <c:auto val="1"/>
        <c:lblAlgn val="ctr"/>
        <c:lblOffset val="100"/>
        <c:noMultiLvlLbl val="0"/>
      </c:catAx>
      <c:valAx>
        <c:axId val="584752648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9022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Antal</a:t>
            </a:r>
            <a:r>
              <a:rPr lang="en-US" dirty="0"/>
              <a:t> </a:t>
            </a:r>
            <a:r>
              <a:rPr lang="en-US" dirty="0" err="1"/>
              <a:t>Flexbusture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siden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 rejser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'Ark1'!$A$2:$A$14</c:f>
              <c:strCache>
                <c:ptCount val="13"/>
                <c:pt idx="0">
                  <c:v>2018/10</c:v>
                </c:pt>
                <c:pt idx="1">
                  <c:v>2018/11</c:v>
                </c:pt>
                <c:pt idx="2">
                  <c:v>2018/12</c:v>
                </c:pt>
                <c:pt idx="3">
                  <c:v>2019/01</c:v>
                </c:pt>
                <c:pt idx="4">
                  <c:v>2019/02</c:v>
                </c:pt>
                <c:pt idx="5">
                  <c:v>2019/03</c:v>
                </c:pt>
                <c:pt idx="6">
                  <c:v>2019/04</c:v>
                </c:pt>
                <c:pt idx="7">
                  <c:v>2019/05</c:v>
                </c:pt>
                <c:pt idx="8">
                  <c:v>2019/06</c:v>
                </c:pt>
                <c:pt idx="9">
                  <c:v>2019/07</c:v>
                </c:pt>
                <c:pt idx="10">
                  <c:v>2019/08</c:v>
                </c:pt>
                <c:pt idx="11">
                  <c:v>2019/09</c:v>
                </c:pt>
                <c:pt idx="12">
                  <c:v>2019/10</c:v>
                </c:pt>
              </c:strCache>
            </c:strRef>
          </c:cat>
          <c:val>
            <c:numRef>
              <c:f>'Ark1'!$B$2:$B$14</c:f>
              <c:numCache>
                <c:formatCode>#,##0</c:formatCode>
                <c:ptCount val="13"/>
                <c:pt idx="0">
                  <c:v>1538</c:v>
                </c:pt>
                <c:pt idx="1">
                  <c:v>1531</c:v>
                </c:pt>
                <c:pt idx="2">
                  <c:v>1175</c:v>
                </c:pt>
                <c:pt idx="3">
                  <c:v>1381</c:v>
                </c:pt>
                <c:pt idx="4">
                  <c:v>1211</c:v>
                </c:pt>
                <c:pt idx="5">
                  <c:v>1563</c:v>
                </c:pt>
                <c:pt idx="6">
                  <c:v>1502</c:v>
                </c:pt>
                <c:pt idx="7">
                  <c:v>1174</c:v>
                </c:pt>
                <c:pt idx="8">
                  <c:v>895</c:v>
                </c:pt>
                <c:pt idx="9">
                  <c:v>2258</c:v>
                </c:pt>
                <c:pt idx="10">
                  <c:v>2832</c:v>
                </c:pt>
                <c:pt idx="11">
                  <c:v>2964</c:v>
                </c:pt>
                <c:pt idx="12">
                  <c:v>2897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E2-4538-AFB3-C47AB8FCF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226712"/>
        <c:axId val="584752648"/>
      </c:lineChart>
      <c:catAx>
        <c:axId val="59022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4752648"/>
        <c:crosses val="autoZero"/>
        <c:auto val="1"/>
        <c:lblAlgn val="ctr"/>
        <c:lblOffset val="100"/>
        <c:noMultiLvlLbl val="0"/>
      </c:catAx>
      <c:valAx>
        <c:axId val="58475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9022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28-11-2019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7950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28-11-2019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274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dttrafik.dk/media/17523/a5-folder-flextrafik_web.pd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MIDTTRAFIK</a:t>
            </a:r>
            <a:br>
              <a:rPr lang="da-DK" dirty="0"/>
            </a:br>
            <a:r>
              <a:rPr lang="da-DK" dirty="0"/>
              <a:t>Flextrafik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850384" y="3416300"/>
            <a:ext cx="2836416" cy="2870199"/>
          </a:xfrm>
        </p:spPr>
        <p:txBody>
          <a:bodyPr/>
          <a:lstStyle/>
          <a:p>
            <a:r>
              <a:rPr lang="da-DK" sz="1800" dirty="0"/>
              <a:t>      Faglig Forum</a:t>
            </a:r>
            <a:br>
              <a:rPr lang="da-DK" sz="1800" dirty="0"/>
            </a:br>
            <a:r>
              <a:rPr lang="da-DK" sz="1800" dirty="0"/>
              <a:t>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28-11-2019</a:t>
            </a:fld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flexbus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448323" y="2379216"/>
            <a:ext cx="3743047" cy="39141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Flexbus: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Oktober 2018: </a:t>
            </a:r>
            <a:br>
              <a:rPr lang="da-DK" dirty="0"/>
            </a:br>
            <a:r>
              <a:rPr lang="da-DK" dirty="0"/>
              <a:t>1538 ture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Oktober 2019: </a:t>
            </a:r>
            <a:br>
              <a:rPr lang="da-DK" dirty="0"/>
            </a:br>
            <a:r>
              <a:rPr lang="da-DK" dirty="0"/>
              <a:t>2897 ture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425A1B3-B89D-4CF6-877C-5E7C8A4EA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272793"/>
              </p:ext>
            </p:extLst>
          </p:nvPr>
        </p:nvGraphicFramePr>
        <p:xfrm>
          <a:off x="3036164" y="2307322"/>
          <a:ext cx="5560150" cy="407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51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Plustur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850384" y="3416300"/>
            <a:ext cx="2836416" cy="2870199"/>
          </a:xfrm>
        </p:spPr>
        <p:txBody>
          <a:bodyPr/>
          <a:lstStyle/>
          <a:p>
            <a:r>
              <a:rPr lang="da-DK" sz="1800" dirty="0"/>
              <a:t>      Faglig Forum</a:t>
            </a:r>
            <a:br>
              <a:rPr lang="da-DK" sz="1800" dirty="0"/>
            </a:br>
            <a:r>
              <a:rPr lang="da-DK" sz="1800" dirty="0"/>
              <a:t>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710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plustur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571501" y="2379216"/>
            <a:ext cx="7187582" cy="834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Skanderborg Kommune:</a:t>
            </a:r>
            <a:br>
              <a:rPr lang="da-DK" dirty="0"/>
            </a:br>
            <a:r>
              <a:rPr lang="da-DK" dirty="0"/>
              <a:t>Implementerer Plustur pr. 1. januar 2020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B7167C-8493-4743-932D-89328CCD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0" t="9197" r="14809" b="8721"/>
          <a:stretch/>
        </p:blipFill>
        <p:spPr>
          <a:xfrm>
            <a:off x="2095130" y="3355760"/>
            <a:ext cx="4953739" cy="27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plustur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6E7C71F-1552-47F8-97D2-9FBF1940C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7" t="11778" r="36666" b="4311"/>
          <a:stretch/>
        </p:blipFill>
        <p:spPr>
          <a:xfrm>
            <a:off x="0" y="1803970"/>
            <a:ext cx="9144000" cy="504366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BAE4252-7278-43D7-8CAE-A5DD02A8FFA9}"/>
              </a:ext>
            </a:extLst>
          </p:cNvPr>
          <p:cNvSpPr/>
          <p:nvPr/>
        </p:nvSpPr>
        <p:spPr>
          <a:xfrm>
            <a:off x="7781278" y="4373126"/>
            <a:ext cx="288524" cy="27877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20A8753-EB63-4BDC-B22E-F18A01FABEF1}"/>
              </a:ext>
            </a:extLst>
          </p:cNvPr>
          <p:cNvSpPr/>
          <p:nvPr/>
        </p:nvSpPr>
        <p:spPr>
          <a:xfrm>
            <a:off x="2590800" y="4325800"/>
            <a:ext cx="288524" cy="27877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0557D4-4218-4348-BC1F-DD502109E602}"/>
              </a:ext>
            </a:extLst>
          </p:cNvPr>
          <p:cNvSpPr/>
          <p:nvPr/>
        </p:nvSpPr>
        <p:spPr>
          <a:xfrm>
            <a:off x="5251142" y="3129209"/>
            <a:ext cx="288524" cy="27877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D527085-8E30-4F59-8AA2-82404E6CC7E3}"/>
              </a:ext>
            </a:extLst>
          </p:cNvPr>
          <p:cNvSpPr/>
          <p:nvPr/>
        </p:nvSpPr>
        <p:spPr>
          <a:xfrm>
            <a:off x="5539666" y="5345231"/>
            <a:ext cx="288524" cy="27877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BACD265-F506-49A0-A234-02CDCBD9EE46}"/>
              </a:ext>
            </a:extLst>
          </p:cNvPr>
          <p:cNvSpPr/>
          <p:nvPr/>
        </p:nvSpPr>
        <p:spPr>
          <a:xfrm>
            <a:off x="3339089" y="3199794"/>
            <a:ext cx="288524" cy="27877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092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6562C53-D1C0-4C8D-BA14-1DA07C91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6262"/>
            <a:ext cx="8229600" cy="50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3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1287262" y="3314026"/>
            <a:ext cx="7309051" cy="26961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Flextrafik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Flextur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Flexbus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Plustur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Spørgsmål</a:t>
            </a:r>
          </a:p>
        </p:txBody>
      </p:sp>
      <p:pic>
        <p:nvPicPr>
          <p:cNvPr id="7" name="Picture 2" descr="H:\Direktionssekretariatet\Markedsføring\2017 projekter og opgaver\Flextrafik billeder web optimeret\Flextur\2015.11.26-Midttrafik34314.jpg">
            <a:extLst>
              <a:ext uri="{FF2B5EF4-FFF2-40B4-BE49-F238E27FC236}">
                <a16:creationId xmlns:a16="http://schemas.microsoft.com/office/drawing/2014/main" id="{3EA91092-604E-42F5-91C8-F3A37C67B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 b="5844"/>
          <a:stretch/>
        </p:blipFill>
        <p:spPr bwMode="auto">
          <a:xfrm>
            <a:off x="4583906" y="2307322"/>
            <a:ext cx="3783858" cy="40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Flextrafik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850384" y="3416300"/>
            <a:ext cx="2836416" cy="2870199"/>
          </a:xfrm>
        </p:spPr>
        <p:txBody>
          <a:bodyPr/>
          <a:lstStyle/>
          <a:p>
            <a:r>
              <a:rPr lang="da-DK" sz="1800" dirty="0"/>
              <a:t>      Faglig Forum</a:t>
            </a:r>
            <a:br>
              <a:rPr lang="da-DK" sz="1800" dirty="0"/>
            </a:br>
            <a:r>
              <a:rPr lang="da-DK" sz="1800" dirty="0"/>
              <a:t>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63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Flextrafik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571500" y="2569227"/>
            <a:ext cx="8024813" cy="34409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Flextrafiks samlede folder (</a:t>
            </a:r>
            <a:r>
              <a:rPr lang="da-DK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folderen her</a:t>
            </a:r>
            <a:r>
              <a:rPr lang="da-DK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Udsendt i uge 43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Sidste trykte folder fra Midttrafik, undtagen handicapfolderen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Der arbejdes på produktspecifikke materialer, og materialer som I kan tilpasse lokalt i samarbejde med Midttrafik</a:t>
            </a:r>
            <a:br>
              <a:rPr lang="da-DK" dirty="0"/>
            </a:br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Kontant betaling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Pr. 1. december 2019 ændres reglen om kontantbetaling i lige penge til, at borgerne kan få vekselpenge tilbage op til nærmeste 100 kr.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Midttrafik opdaterer handicapfolder, hjemmeside, elektroniske foldere og handelsbetingelser</a:t>
            </a:r>
          </a:p>
        </p:txBody>
      </p:sp>
    </p:spTree>
    <p:extLst>
      <p:ext uri="{BB962C8B-B14F-4D97-AF65-F5344CB8AC3E}">
        <p14:creationId xmlns:p14="http://schemas.microsoft.com/office/powerpoint/2010/main" val="264514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Flextur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850384" y="3416300"/>
            <a:ext cx="2836416" cy="2870199"/>
          </a:xfrm>
        </p:spPr>
        <p:txBody>
          <a:bodyPr/>
          <a:lstStyle/>
          <a:p>
            <a:r>
              <a:rPr lang="da-DK" sz="1800" dirty="0"/>
              <a:t>      Faglig Forum</a:t>
            </a:r>
            <a:br>
              <a:rPr lang="da-DK" sz="1800" dirty="0"/>
            </a:br>
            <a:r>
              <a:rPr lang="da-DK" sz="1800" dirty="0"/>
              <a:t>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649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flextur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571501" y="2569227"/>
            <a:ext cx="7959940" cy="33965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Ringkøbing-Skjern Kommune:</a:t>
            </a:r>
            <a:br>
              <a:rPr lang="da-DK" dirty="0"/>
            </a:br>
            <a:r>
              <a:rPr lang="da-DK" dirty="0"/>
              <a:t>Flextur-takstændring pr. 1. januar 2020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Fra 4 kr./km til 7 kr./km</a:t>
            </a:r>
          </a:p>
          <a:p>
            <a:pPr lvl="2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Syddjurs Kommune:</a:t>
            </a:r>
            <a:br>
              <a:rPr lang="da-DK" dirty="0"/>
            </a:br>
            <a:r>
              <a:rPr lang="da-DK" dirty="0"/>
              <a:t>Status på Flextur Ung pr. 11. november 2019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101 udførte ture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52 godkendt til at køre Flextur Ung</a:t>
            </a:r>
          </a:p>
        </p:txBody>
      </p:sp>
    </p:spTree>
    <p:extLst>
      <p:ext uri="{BB962C8B-B14F-4D97-AF65-F5344CB8AC3E}">
        <p14:creationId xmlns:p14="http://schemas.microsoft.com/office/powerpoint/2010/main" val="302216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flextur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448323" y="2379216"/>
            <a:ext cx="3743047" cy="39141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Flextur: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Oktober 2018: </a:t>
            </a:r>
            <a:br>
              <a:rPr lang="da-DK" dirty="0"/>
            </a:br>
            <a:r>
              <a:rPr lang="da-DK" dirty="0"/>
              <a:t>14.306 ture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Oktober 2019: </a:t>
            </a:r>
            <a:br>
              <a:rPr lang="da-DK" dirty="0"/>
            </a:br>
            <a:r>
              <a:rPr lang="da-DK" dirty="0"/>
              <a:t>15.641 ture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425A1B3-B89D-4CF6-877C-5E7C8A4EA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844379"/>
              </p:ext>
            </p:extLst>
          </p:nvPr>
        </p:nvGraphicFramePr>
        <p:xfrm>
          <a:off x="3036164" y="2307322"/>
          <a:ext cx="5560150" cy="407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86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Flexbus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850384" y="3416300"/>
            <a:ext cx="2836416" cy="2870199"/>
          </a:xfrm>
        </p:spPr>
        <p:txBody>
          <a:bodyPr/>
          <a:lstStyle/>
          <a:p>
            <a:r>
              <a:rPr lang="da-DK" sz="1800" dirty="0"/>
              <a:t>      Faglig Forum</a:t>
            </a:r>
            <a:br>
              <a:rPr lang="da-DK" sz="1800" dirty="0"/>
            </a:br>
            <a:r>
              <a:rPr lang="da-DK" sz="1800" dirty="0"/>
              <a:t>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093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flexbus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Midttrafik, Flextrafik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>
          <a:xfrm>
            <a:off x="571501" y="2370338"/>
            <a:ext cx="8024812" cy="39141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Online bestilling via Rejseplanen er gået i luften pr. 21. oktober 2019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Pr. 11. november 2019 er der bestilt og udført 364 antal ture siden opstart af online bestilling via Rejseplanen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Det svarer til 20 % af alle udførte Flexbusture i samme periode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Markedsføring af online bestilling via Rejseplanen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Midttrafiks hjemmeside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Ny telefonfrase, når borgerne ringer til Flextrafiks Servicecenter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a-DK" dirty="0"/>
              <a:t>Hængeskilte i Flextrafiks garantivogne fra januar 2020</a:t>
            </a:r>
            <a:br>
              <a:rPr lang="da-DK" dirty="0"/>
            </a:br>
            <a:endParaRPr lang="da-DK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a-DK" dirty="0"/>
              <a:t>Grupperejser er ændret til max. 5 personer pr. bestilling</a:t>
            </a:r>
          </a:p>
        </p:txBody>
      </p:sp>
    </p:spTree>
    <p:extLst>
      <p:ext uri="{BB962C8B-B14F-4D97-AF65-F5344CB8AC3E}">
        <p14:creationId xmlns:p14="http://schemas.microsoft.com/office/powerpoint/2010/main" val="2978805877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158</Words>
  <Application>Microsoft Office PowerPoint</Application>
  <PresentationFormat>Skærmshow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Lucida Grande</vt:lpstr>
      <vt:lpstr>1_Kontortema</vt:lpstr>
      <vt:lpstr>MIDTTRAFIK Flextrafik</vt:lpstr>
      <vt:lpstr>Agenda</vt:lpstr>
      <vt:lpstr>Flextrafik</vt:lpstr>
      <vt:lpstr>Flextrafik</vt:lpstr>
      <vt:lpstr>Flextur</vt:lpstr>
      <vt:lpstr>flextur</vt:lpstr>
      <vt:lpstr>flextur</vt:lpstr>
      <vt:lpstr>Flexbus</vt:lpstr>
      <vt:lpstr>flexbus</vt:lpstr>
      <vt:lpstr>flexbus</vt:lpstr>
      <vt:lpstr>Plustur</vt:lpstr>
      <vt:lpstr>plustur</vt:lpstr>
      <vt:lpstr>plustur</vt:lpstr>
      <vt:lpstr>PowerPoint-præsentation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Per Elbæk</cp:lastModifiedBy>
  <cp:revision>154</cp:revision>
  <dcterms:created xsi:type="dcterms:W3CDTF">2012-01-11T14:42:46Z</dcterms:created>
  <dcterms:modified xsi:type="dcterms:W3CDTF">2019-11-28T07:23:07Z</dcterms:modified>
</cp:coreProperties>
</file>