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"/>
  </p:notesMasterIdLst>
  <p:handoutMasterIdLst>
    <p:handoutMasterId r:id="rId5"/>
  </p:handoutMasterIdLst>
  <p:sldIdLst>
    <p:sldId id="301" r:id="rId2"/>
    <p:sldId id="287" r:id="rId3"/>
  </p:sldIdLst>
  <p:sldSz cx="9144000" cy="6858000" type="screen4x3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0"/>
    <a:srgbClr val="605F63"/>
    <a:srgbClr val="D3D3D2"/>
    <a:srgbClr val="85C7FF"/>
    <a:srgbClr val="B70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9" autoAdjust="0"/>
    <p:restoredTop sz="94613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068" y="9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8218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28-11-2019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9049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2150824E-01F0-42D0-9432-F665811843B2}" type="datetime1">
              <a:rPr lang="da-DK" smtClean="0"/>
              <a:t>28-11-2019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44285770-CEA3-4118-848C-2EF6BEE0A97E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accent4"/>
              </a:solidFill>
            </a:endParaRPr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fld id="{433BE541-4D5E-4E86-A1AC-254F784D3D03}" type="datetime1">
              <a:rPr lang="da-DK" smtClean="0"/>
              <a:t>28-11-2019</a:t>
            </a:fld>
            <a:endParaRPr lang="da-DK" dirty="0"/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29179325-93B5-48EB-AB86-B6F90A96CF98}" type="datetime1">
              <a:rPr lang="da-DK" smtClean="0"/>
              <a:t>28-11-2019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fld id="{940A1437-AEDC-4005-B765-5F4D64900887}" type="datetime1">
              <a:rPr lang="da-DK" smtClean="0"/>
              <a:t>28-11-2019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B3F69F91-2D2F-4965-BCC1-5E371F4F9CED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2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8024813" cy="313091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+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8674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8292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82900036-B9F4-4BE4-AA80-5B60D688A2F5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445033" y="2569228"/>
            <a:ext cx="3151280" cy="3130914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4503913" cy="313152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F42B682C-DD7B-40B5-92F5-4713633FFB59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71500" y="2569228"/>
            <a:ext cx="8024813" cy="3131520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B36F1EEB-6CA9-478F-81BA-FAC1C66125F2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fld id="{EB789FCB-87F6-4A56-92D7-AD37400DA415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Faglig Forum</a:t>
            </a:r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1300618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62" r:id="rId3"/>
    <p:sldLayoutId id="2147483656" r:id="rId4"/>
    <p:sldLayoutId id="2147483655" r:id="rId5"/>
    <p:sldLayoutId id="2147483659" r:id="rId6"/>
    <p:sldLayoutId id="2147483660" r:id="rId7"/>
    <p:sldLayoutId id="2147483665" r:id="rId8"/>
    <p:sldLayoutId id="2147483663" r:id="rId9"/>
    <p:sldLayoutId id="2147483664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trm.dk/nyheder/2019/minister-vil-forbedre-transportmuligheder-i-yderomraader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Mulige kommende </a:t>
            </a:r>
            <a:r>
              <a:rPr lang="da-DK" dirty="0" err="1"/>
              <a:t>statspuljer</a:t>
            </a:r>
            <a:endParaRPr lang="da-DK" dirty="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4"/>
          </p:nvPr>
        </p:nvSpPr>
        <p:spPr>
          <a:xfrm>
            <a:off x="5646057" y="3541486"/>
            <a:ext cx="3040743" cy="2745013"/>
          </a:xfrm>
        </p:spPr>
        <p:txBody>
          <a:bodyPr/>
          <a:lstStyle/>
          <a:p>
            <a:r>
              <a:rPr lang="da-DK" dirty="0"/>
              <a:t>       18. november 2019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5614E6-A9D7-4961-9238-3EBC5FCF0C7B}" type="datetime1">
              <a:rPr lang="da-DK" smtClean="0"/>
              <a:t>28-11-2019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879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4A9185F-87A5-48E2-8402-34BFD6391A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E7CF647-8D73-4D1A-95DE-27EA25A5B6FD}" type="datetime1">
              <a:rPr lang="da-DK" smtClean="0"/>
              <a:t>28-11-2019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5E1E2FF-2C71-4743-ADAD-7E72C1F70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a-DK" dirty="0"/>
              <a:t>Faglig Forum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7838093-15D8-4F00-81E7-49D9D6EEAB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9B7F5B-C5EB-44A8-AA3A-E19C24618D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213" y="529856"/>
            <a:ext cx="8023225" cy="62743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da-DK" sz="3200" dirty="0">
                <a:solidFill>
                  <a:schemeClr val="bg2">
                    <a:lumMod val="50000"/>
                  </a:schemeClr>
                </a:solidFill>
              </a:rPr>
              <a:t>Mulige statslige puljer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8F94B88-D7A6-4F2D-87C6-CF7F1426FAC9}"/>
              </a:ext>
            </a:extLst>
          </p:cNvPr>
          <p:cNvSpPr txBox="1"/>
          <p:nvPr/>
        </p:nvSpPr>
        <p:spPr>
          <a:xfrm>
            <a:off x="499402" y="1437435"/>
            <a:ext cx="66954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Midttrafik og bestillerne bør forberede sig på,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En mulig ny fremkommelighedspulje/BRT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En mulig ny yderpulje der har baggrund i rapporten: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Yderområder er udfordret af den demografiske udvikling og bilrådigheden.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Udbuddet tilpasses den reducerede efterspørgsel.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Forslag til omlægning af puljen er,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at den bliver en mere overordnet mobilitetspulje rettet mod yderområderne,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der samler flere statslige puljer under samme hat og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som har et længere perspektiv, der gør det lettere for kommuner og trafikselskaber at planlægge.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bg2">
                    <a:lumMod val="50000"/>
                  </a:schemeClr>
                </a:solidFill>
              </a:rPr>
              <a:t>Rapporten anbefaler endvidere nytænkning mhp. realisering af potentialet for privat samkørsel mv. Her er i dag en række lovgivningsmæssige uhensigtsmæssigheder.</a:t>
            </a:r>
          </a:p>
          <a:p>
            <a:endParaRPr lang="da-DK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" name="Billede 10">
            <a:hlinkClick r:id="rId2"/>
            <a:extLst>
              <a:ext uri="{FF2B5EF4-FFF2-40B4-BE49-F238E27FC236}">
                <a16:creationId xmlns:a16="http://schemas.microsoft.com/office/drawing/2014/main" id="{76A28FB1-745B-4DEF-8E7E-E364D28F3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007" y="1437435"/>
            <a:ext cx="1983609" cy="298164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0BBE3A3D-C00C-425C-92D7-D9D5BC8941F9}"/>
              </a:ext>
            </a:extLst>
          </p:cNvPr>
          <p:cNvSpPr txBox="1"/>
          <p:nvPr/>
        </p:nvSpPr>
        <p:spPr>
          <a:xfrm>
            <a:off x="7412854" y="4500979"/>
            <a:ext cx="1231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Klik på billedet for at se rapporten</a:t>
            </a:r>
          </a:p>
        </p:txBody>
      </p:sp>
    </p:spTree>
    <p:extLst>
      <p:ext uri="{BB962C8B-B14F-4D97-AF65-F5344CB8AC3E}">
        <p14:creationId xmlns:p14="http://schemas.microsoft.com/office/powerpoint/2010/main" val="2224685113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1872</TotalTime>
  <Words>130</Words>
  <Application>Microsoft Office PowerPoint</Application>
  <PresentationFormat>Skærmshow (4:3)</PresentationFormat>
  <Paragraphs>18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Georgia</vt:lpstr>
      <vt:lpstr>Lucida Grande</vt:lpstr>
      <vt:lpstr>1_Kontortema</vt:lpstr>
      <vt:lpstr>Mulige kommende statspuljer</vt:lpstr>
      <vt:lpstr>Mulige statslige puljer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 OM EMNE. MÅ MAX. FYLDE TO LINIER</dc:title>
  <dc:creator>John Frandsen</dc:creator>
  <cp:lastModifiedBy>Per Elbæk</cp:lastModifiedBy>
  <cp:revision>218</cp:revision>
  <cp:lastPrinted>2019-10-31T10:42:48Z</cp:lastPrinted>
  <dcterms:created xsi:type="dcterms:W3CDTF">2012-01-11T14:42:46Z</dcterms:created>
  <dcterms:modified xsi:type="dcterms:W3CDTF">2019-11-28T07:20:44Z</dcterms:modified>
</cp:coreProperties>
</file>