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5"/>
  </p:notesMasterIdLst>
  <p:handoutMasterIdLst>
    <p:handoutMasterId r:id="rId16"/>
  </p:handoutMasterIdLst>
  <p:sldIdLst>
    <p:sldId id="267" r:id="rId2"/>
    <p:sldId id="274" r:id="rId3"/>
    <p:sldId id="287" r:id="rId4"/>
    <p:sldId id="300" r:id="rId5"/>
    <p:sldId id="294" r:id="rId6"/>
    <p:sldId id="260" r:id="rId7"/>
    <p:sldId id="291" r:id="rId8"/>
    <p:sldId id="273" r:id="rId9"/>
    <p:sldId id="295" r:id="rId10"/>
    <p:sldId id="296" r:id="rId11"/>
    <p:sldId id="297" r:id="rId12"/>
    <p:sldId id="298" r:id="rId13"/>
    <p:sldId id="299" r:id="rId14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5F63"/>
    <a:srgbClr val="010000"/>
    <a:srgbClr val="D3D3D2"/>
    <a:srgbClr val="85C7FF"/>
    <a:srgbClr val="B70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 autoAdjust="0"/>
    <p:restoredTop sz="94613" autoAdjust="0"/>
  </p:normalViewPr>
  <p:slideViewPr>
    <p:cSldViewPr snapToGrid="0" snapToObjects="1" showGuides="1">
      <p:cViewPr>
        <p:scale>
          <a:sx n="86" d="100"/>
          <a:sy n="86" d="100"/>
        </p:scale>
        <p:origin x="1363" y="-38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3A6C-A34F-764C-99EC-1CC15FAE31E0}" type="datetimeFigureOut">
              <a:rPr lang="da-DK" smtClean="0"/>
              <a:pPr/>
              <a:t>03-06-2019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6649D-8738-0248-AB90-718006896CA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127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E4B8A-E423-9143-88CD-964860222375}" type="datetimeFigureOut">
              <a:rPr lang="da-DK" smtClean="0"/>
              <a:pPr/>
              <a:t>03-06-2019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81FB-E993-0545-B958-FDA8CBDED0F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866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03-06-2019</a:t>
            </a:fld>
            <a:endParaRPr lang="da-DK" dirty="0"/>
          </a:p>
        </p:txBody>
      </p:sp>
      <p:pic>
        <p:nvPicPr>
          <p:cNvPr id="13" name="Billede 12" descr="LOGO_Midttrafik_hv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663" y="5721468"/>
            <a:ext cx="2180937" cy="750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03-06-2019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rød_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9" name="Ellipse 8"/>
          <p:cNvSpPr>
            <a:spLocks/>
          </p:cNvSpPr>
          <p:nvPr userDrawn="1"/>
        </p:nvSpPr>
        <p:spPr>
          <a:xfrm>
            <a:off x="6350000" y="3793350"/>
            <a:ext cx="2133600" cy="21336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>
              <a:solidFill>
                <a:schemeClr val="accent4"/>
              </a:solidFill>
            </a:endParaRPr>
          </a:p>
        </p:txBody>
      </p:sp>
      <p:sp>
        <p:nvSpPr>
          <p:cNvPr id="10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6146800" y="3416300"/>
            <a:ext cx="2540000" cy="287019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000"/>
              </a:lnSpc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ts val="2740"/>
              </a:lnSpc>
              <a:buNone/>
              <a:defRPr/>
            </a:lvl2pPr>
            <a:lvl3pPr>
              <a:lnSpc>
                <a:spcPts val="2740"/>
              </a:lnSpc>
              <a:buNone/>
              <a:defRPr/>
            </a:lvl3pPr>
            <a:lvl4pPr>
              <a:lnSpc>
                <a:spcPts val="2740"/>
              </a:lnSpc>
              <a:buNone/>
              <a:defRPr/>
            </a:lvl4pPr>
            <a:lvl5pPr>
              <a:lnSpc>
                <a:spcPts val="2740"/>
              </a:lnSpc>
              <a:buNone/>
              <a:defRPr/>
            </a:lvl5pPr>
          </a:lstStyle>
          <a:p>
            <a:pPr lvl="0"/>
            <a:r>
              <a:rPr lang="da-DK" dirty="0"/>
              <a:t>REDIGER</a:t>
            </a:r>
          </a:p>
          <a:p>
            <a:pPr lvl="0"/>
            <a:r>
              <a:rPr lang="da-DK" dirty="0"/>
              <a:t>SPLASH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03-06-2019</a:t>
            </a:fld>
            <a:endParaRPr lang="da-DK" dirty="0"/>
          </a:p>
        </p:txBody>
      </p:sp>
      <p:pic>
        <p:nvPicPr>
          <p:cNvPr id="13" name="Billede 12" descr="LOGO_Midttrafik_hv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663" y="5721468"/>
            <a:ext cx="2180937" cy="750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3D3D2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rgbClr val="B70C0A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pic>
        <p:nvPicPr>
          <p:cNvPr id="11" name="Billede 10" descr="LOGO_Midttrafi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63" y="5733731"/>
            <a:ext cx="2168237" cy="747219"/>
          </a:xfrm>
          <a:prstGeom prst="rect">
            <a:avLst/>
          </a:prstGeom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accent5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03-06-2019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grå_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3D3D2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rgbClr val="B70C0A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9" name="Ellipse 8"/>
          <p:cNvSpPr>
            <a:spLocks/>
          </p:cNvSpPr>
          <p:nvPr userDrawn="1"/>
        </p:nvSpPr>
        <p:spPr>
          <a:xfrm>
            <a:off x="6350000" y="3793350"/>
            <a:ext cx="2133600" cy="2133600"/>
          </a:xfrm>
          <a:prstGeom prst="ellipse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/>
          </a:p>
        </p:txBody>
      </p:sp>
      <p:sp>
        <p:nvSpPr>
          <p:cNvPr id="10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6146800" y="3416300"/>
            <a:ext cx="2540000" cy="287019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000"/>
              </a:lnSpc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ts val="2740"/>
              </a:lnSpc>
              <a:buNone/>
              <a:defRPr/>
            </a:lvl2pPr>
            <a:lvl3pPr>
              <a:lnSpc>
                <a:spcPts val="2740"/>
              </a:lnSpc>
              <a:buNone/>
              <a:defRPr/>
            </a:lvl3pPr>
            <a:lvl4pPr>
              <a:lnSpc>
                <a:spcPts val="2740"/>
              </a:lnSpc>
              <a:buNone/>
              <a:defRPr/>
            </a:lvl4pPr>
            <a:lvl5pPr>
              <a:lnSpc>
                <a:spcPts val="2740"/>
              </a:lnSpc>
              <a:buNone/>
              <a:defRPr/>
            </a:lvl5pPr>
          </a:lstStyle>
          <a:p>
            <a:pPr lvl="0"/>
            <a:r>
              <a:rPr lang="da-DK" dirty="0"/>
              <a:t>REDIGER</a:t>
            </a:r>
          </a:p>
          <a:p>
            <a:pPr lvl="0"/>
            <a:r>
              <a:rPr lang="da-DK" dirty="0"/>
              <a:t>SPLASH</a:t>
            </a:r>
          </a:p>
        </p:txBody>
      </p:sp>
      <p:pic>
        <p:nvPicPr>
          <p:cNvPr id="11" name="Billede 10" descr="LOGO_Midttrafi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63" y="5733731"/>
            <a:ext cx="2168237" cy="747219"/>
          </a:xfrm>
          <a:prstGeom prst="rect">
            <a:avLst/>
          </a:prstGeom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accent5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03-06-2019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cxnSp>
        <p:nvCxnSpPr>
          <p:cNvPr id="18" name="Lige forbindelse 17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03-06-2019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7" name="Lige forbindelse 2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29" name="Pladsholder til tekst 1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2569228"/>
            <a:ext cx="8024813" cy="3130914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/>
            </a:lvl1pPr>
            <a:lvl2pPr marL="0" indent="-270000">
              <a:spcBef>
                <a:spcPts val="432"/>
              </a:spcBef>
              <a:buFont typeface="Lucida Grande"/>
              <a:buChar char="•"/>
              <a:defRPr sz="1800"/>
            </a:lvl2pPr>
            <a:lvl3pPr marL="540000" indent="-288000"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Klik for at redigere teksten</a:t>
            </a:r>
          </a:p>
          <a:p>
            <a:pPr lvl="1"/>
            <a:r>
              <a:rPr lang="da-DK" dirty="0"/>
              <a:t>Første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rød+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86746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8292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03-06-2019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7" name="Lige forbindelse 2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13" name="Pladsholder til billede 12"/>
          <p:cNvSpPr>
            <a:spLocks noGrp="1"/>
          </p:cNvSpPr>
          <p:nvPr>
            <p:ph type="pic" sz="quarter" idx="18"/>
          </p:nvPr>
        </p:nvSpPr>
        <p:spPr>
          <a:xfrm>
            <a:off x="5445033" y="2569228"/>
            <a:ext cx="3151280" cy="3130914"/>
          </a:xfrm>
          <a:prstGeom prst="rect">
            <a:avLst/>
          </a:prstGeom>
        </p:spPr>
        <p:txBody>
          <a:bodyPr vert="horz"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2569228"/>
            <a:ext cx="4503913" cy="313152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/>
            </a:lvl1pPr>
            <a:lvl2pPr marL="0" indent="-270000">
              <a:spcBef>
                <a:spcPts val="432"/>
              </a:spcBef>
              <a:buFont typeface="Lucida Grande"/>
              <a:buChar char="•"/>
              <a:defRPr sz="1800"/>
            </a:lvl2pPr>
            <a:lvl3pPr marL="540000" indent="-288000"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Klik for at redigere teksten</a:t>
            </a:r>
          </a:p>
          <a:p>
            <a:pPr lvl="1"/>
            <a:r>
              <a:rPr lang="da-DK" dirty="0"/>
              <a:t>Første niveau</a:t>
            </a:r>
          </a:p>
        </p:txBody>
      </p:sp>
      <p:cxnSp>
        <p:nvCxnSpPr>
          <p:cNvPr id="15" name="Lige forbindelse 14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03-06-2019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13" name="Pladsholder til billede 12"/>
          <p:cNvSpPr>
            <a:spLocks noGrp="1"/>
          </p:cNvSpPr>
          <p:nvPr>
            <p:ph type="pic" sz="quarter" idx="18"/>
          </p:nvPr>
        </p:nvSpPr>
        <p:spPr>
          <a:xfrm>
            <a:off x="571500" y="2569228"/>
            <a:ext cx="8024813" cy="3131520"/>
          </a:xfrm>
          <a:prstGeom prst="rect">
            <a:avLst/>
          </a:prstGeom>
        </p:spPr>
        <p:txBody>
          <a:bodyPr vert="horz"/>
          <a:lstStyle/>
          <a:p>
            <a:r>
              <a:rPr lang="da-DK"/>
              <a:t>Klik på ikonet for at tilføje et billede</a:t>
            </a:r>
          </a:p>
        </p:txBody>
      </p:sp>
      <p:cxnSp>
        <p:nvCxnSpPr>
          <p:cNvPr id="12" name="Lige forbindelse 11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03-06-2019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2" name="Lige forbindelse 11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03-06-2019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2" name="Lige forbindelse 11"/>
          <p:cNvCxnSpPr/>
          <p:nvPr userDrawn="1"/>
        </p:nvCxnSpPr>
        <p:spPr>
          <a:xfrm>
            <a:off x="571500" y="1300618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7" r:id="rId2"/>
    <p:sldLayoutId id="2147483662" r:id="rId3"/>
    <p:sldLayoutId id="2147483656" r:id="rId4"/>
    <p:sldLayoutId id="2147483655" r:id="rId5"/>
    <p:sldLayoutId id="2147483659" r:id="rId6"/>
    <p:sldLayoutId id="2147483660" r:id="rId7"/>
    <p:sldLayoutId id="2147483665" r:id="rId8"/>
    <p:sldLayoutId id="2147483663" r:id="rId9"/>
    <p:sldLayoutId id="2147483664" r:id="rId10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8500"/>
              </a:lnSpc>
            </a:pPr>
            <a:r>
              <a:rPr lang="da-DK" sz="8500" dirty="0"/>
              <a:t>Midttrafiks</a:t>
            </a:r>
            <a:br>
              <a:rPr lang="da-DK" sz="8500" dirty="0"/>
            </a:br>
            <a:r>
              <a:rPr lang="da-DK" sz="8500" dirty="0">
                <a:solidFill>
                  <a:schemeClr val="accent4"/>
                </a:solidFill>
              </a:rPr>
              <a:t>Trafikplan 2019-22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C63269F4-5E6B-49C9-B8AD-DCE906AF811B}"/>
              </a:ext>
            </a:extLst>
          </p:cNvPr>
          <p:cNvSpPr txBox="1"/>
          <p:nvPr/>
        </p:nvSpPr>
        <p:spPr>
          <a:xfrm>
            <a:off x="556181" y="411921"/>
            <a:ext cx="805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>
                    <a:lumMod val="50000"/>
                  </a:schemeClr>
                </a:solidFill>
              </a:rPr>
              <a:t>Analyse af fremkommelighed i Aarhus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BE96835-6109-4662-98FD-CB1F55198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371"/>
            <a:ext cx="9144000" cy="64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39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C63269F4-5E6B-49C9-B8AD-DCE906AF811B}"/>
              </a:ext>
            </a:extLst>
          </p:cNvPr>
          <p:cNvSpPr txBox="1"/>
          <p:nvPr/>
        </p:nvSpPr>
        <p:spPr>
          <a:xfrm>
            <a:off x="556181" y="411921"/>
            <a:ext cx="805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>
                    <a:lumMod val="50000"/>
                  </a:schemeClr>
                </a:solidFill>
              </a:rPr>
              <a:t>Analyse af fremkommelighed i Aarhus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65A03F34-7BAA-4038-8771-0C8AACF1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262"/>
            <a:ext cx="9144000" cy="650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8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C63269F4-5E6B-49C9-B8AD-DCE906AF811B}"/>
              </a:ext>
            </a:extLst>
          </p:cNvPr>
          <p:cNvSpPr txBox="1"/>
          <p:nvPr/>
        </p:nvSpPr>
        <p:spPr>
          <a:xfrm>
            <a:off x="556181" y="411921"/>
            <a:ext cx="805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>
                    <a:lumMod val="50000"/>
                  </a:schemeClr>
                </a:solidFill>
              </a:rPr>
              <a:t>Analyse af fremkommelighed i Aarhus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7C3D8F7-41A1-4E18-9D0C-A8819381E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680"/>
            <a:ext cx="9144000" cy="64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8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C63269F4-5E6B-49C9-B8AD-DCE906AF811B}"/>
              </a:ext>
            </a:extLst>
          </p:cNvPr>
          <p:cNvSpPr txBox="1"/>
          <p:nvPr/>
        </p:nvSpPr>
        <p:spPr>
          <a:xfrm>
            <a:off x="556181" y="411921"/>
            <a:ext cx="805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>
                    <a:lumMod val="50000"/>
                  </a:schemeClr>
                </a:solidFill>
              </a:rPr>
              <a:t>Analyse af fremkommelighed i Aarhus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ABA2A8A-20C6-4FF5-9FBE-9C37CEEB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745"/>
            <a:ext cx="9144000" cy="63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EFFD6094-4DA0-4488-815D-BDD79D9E3612}"/>
              </a:ext>
            </a:extLst>
          </p:cNvPr>
          <p:cNvSpPr/>
          <p:nvPr/>
        </p:nvSpPr>
        <p:spPr>
          <a:xfrm>
            <a:off x="1458913" y="0"/>
            <a:ext cx="3952073" cy="641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69803FE-275A-45D4-86EB-E65E5EF8673B}"/>
              </a:ext>
            </a:extLst>
          </p:cNvPr>
          <p:cNvSpPr/>
          <p:nvPr/>
        </p:nvSpPr>
        <p:spPr>
          <a:xfrm>
            <a:off x="476623" y="847590"/>
            <a:ext cx="83944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/>
              <a:t>Bekendtgørelse om samarbejde ved koordinering og planlægning af offentlig servicetrafik m.v.</a:t>
            </a:r>
          </a:p>
          <a:p>
            <a:endParaRPr lang="da-DK" b="1" dirty="0"/>
          </a:p>
          <a:p>
            <a:r>
              <a:rPr lang="da-DK" i="1" dirty="0"/>
              <a:t>Trafikselskabernes plan skal indeholde et strategisk grundlag, der som minimum fastlægger de overordnede principper for rutenettet og et flerårigt budgetoverslag, der udarbejdes i samspil med de overordnede principper. De overordnede principper skal fastlægges ud fra en længere planlægningshorisont og indeholde et grundlæggende net af ruter</a:t>
            </a:r>
            <a:r>
              <a:rPr lang="da-DK" b="1" i="1" dirty="0"/>
              <a:t>, herunder en beskrivelse af kørsels- og betjeningsomfang</a:t>
            </a:r>
            <a:r>
              <a:rPr lang="da-DK" i="1" dirty="0"/>
              <a:t>, som regioner og kommuner så vidt som muligt har lagt sig fast på, og som de som udgangspunkt ikke på kort sigt ændrer.</a:t>
            </a:r>
          </a:p>
        </p:txBody>
      </p:sp>
      <p:sp>
        <p:nvSpPr>
          <p:cNvPr id="14" name="Pil: opadgående-nedadgående 13">
            <a:extLst>
              <a:ext uri="{FF2B5EF4-FFF2-40B4-BE49-F238E27FC236}">
                <a16:creationId xmlns:a16="http://schemas.microsoft.com/office/drawing/2014/main" id="{912B0508-715C-44A4-9C32-7102BD9D356E}"/>
              </a:ext>
            </a:extLst>
          </p:cNvPr>
          <p:cNvSpPr/>
          <p:nvPr/>
        </p:nvSpPr>
        <p:spPr>
          <a:xfrm>
            <a:off x="4032913" y="3780092"/>
            <a:ext cx="1078173" cy="1501254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A1080E07-C934-4967-9F63-AAE436EF1785}"/>
              </a:ext>
            </a:extLst>
          </p:cNvPr>
          <p:cNvSpPr txBox="1"/>
          <p:nvPr/>
        </p:nvSpPr>
        <p:spPr>
          <a:xfrm>
            <a:off x="1194178" y="5548745"/>
            <a:ext cx="675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Regionale besparelser</a:t>
            </a:r>
          </a:p>
        </p:txBody>
      </p:sp>
    </p:spTree>
    <p:extLst>
      <p:ext uri="{BB962C8B-B14F-4D97-AF65-F5344CB8AC3E}">
        <p14:creationId xmlns:p14="http://schemas.microsoft.com/office/powerpoint/2010/main" val="225384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midtjyske hovednet</a:t>
            </a:r>
          </a:p>
        </p:txBody>
      </p:sp>
    </p:spTree>
    <p:extLst>
      <p:ext uri="{BB962C8B-B14F-4D97-AF65-F5344CB8AC3E}">
        <p14:creationId xmlns:p14="http://schemas.microsoft.com/office/powerpoint/2010/main" val="240717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DAA1F520-9FD2-422B-AC08-4F0CEE6B37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4401" y="-436728"/>
            <a:ext cx="7517786" cy="6654737"/>
            <a:chOff x="576" y="70"/>
            <a:chExt cx="4547" cy="4025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D58CA6BE-CA3B-42AC-A981-1D3C26C504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91" y="70"/>
              <a:ext cx="4332" cy="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BABCFA8-6828-47BD-86F8-C1445CBB55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86"/>
            <a:stretch/>
          </p:blipFill>
          <p:spPr bwMode="auto">
            <a:xfrm>
              <a:off x="576" y="380"/>
              <a:ext cx="4462" cy="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EFFD6094-4DA0-4488-815D-BDD79D9E3612}"/>
              </a:ext>
            </a:extLst>
          </p:cNvPr>
          <p:cNvSpPr/>
          <p:nvPr/>
        </p:nvSpPr>
        <p:spPr>
          <a:xfrm>
            <a:off x="914401" y="75811"/>
            <a:ext cx="3952073" cy="641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1540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Arbejdet med områdeplaner</a:t>
            </a:r>
          </a:p>
        </p:txBody>
      </p:sp>
    </p:spTree>
    <p:extLst>
      <p:ext uri="{BB962C8B-B14F-4D97-AF65-F5344CB8AC3E}">
        <p14:creationId xmlns:p14="http://schemas.microsoft.com/office/powerpoint/2010/main" val="27333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04-06-2019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Trafikplan 2019-22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0F63E6E-C657-4965-A21C-CA48409C0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2" y="1102936"/>
            <a:ext cx="9140311" cy="4091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/>
              <a:t>Fremkommelighed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31-10-2018</a:t>
            </a:r>
          </a:p>
        </p:txBody>
      </p:sp>
    </p:spTree>
    <p:extLst>
      <p:ext uri="{BB962C8B-B14F-4D97-AF65-F5344CB8AC3E}">
        <p14:creationId xmlns:p14="http://schemas.microsoft.com/office/powerpoint/2010/main" val="212498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lede 2" descr="image001">
            <a:extLst>
              <a:ext uri="{FF2B5EF4-FFF2-40B4-BE49-F238E27FC236}">
                <a16:creationId xmlns:a16="http://schemas.microsoft.com/office/drawing/2014/main" id="{0FD69C08-3A5E-4036-B589-0F827990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4" y="1744662"/>
            <a:ext cx="3802063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Diagram 3" descr="image004">
            <a:extLst>
              <a:ext uri="{FF2B5EF4-FFF2-40B4-BE49-F238E27FC236}">
                <a16:creationId xmlns:a16="http://schemas.microsoft.com/office/drawing/2014/main" id="{9520DDED-108E-41F1-AD93-89E27830E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872" y="2097514"/>
            <a:ext cx="51657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63269F4-5E6B-49C9-B8AD-DCE906AF811B}"/>
              </a:ext>
            </a:extLst>
          </p:cNvPr>
          <p:cNvSpPr txBox="1"/>
          <p:nvPr/>
        </p:nvSpPr>
        <p:spPr>
          <a:xfrm>
            <a:off x="556181" y="411921"/>
            <a:ext cx="805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>
                    <a:lumMod val="50000"/>
                  </a:schemeClr>
                </a:solidFill>
              </a:rPr>
              <a:t>Analyse af fremkommelighed i Aarhus</a:t>
            </a:r>
          </a:p>
        </p:txBody>
      </p:sp>
    </p:spTree>
    <p:extLst>
      <p:ext uri="{BB962C8B-B14F-4D97-AF65-F5344CB8AC3E}">
        <p14:creationId xmlns:p14="http://schemas.microsoft.com/office/powerpoint/2010/main" val="196206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C63269F4-5E6B-49C9-B8AD-DCE906AF811B}"/>
              </a:ext>
            </a:extLst>
          </p:cNvPr>
          <p:cNvSpPr txBox="1"/>
          <p:nvPr/>
        </p:nvSpPr>
        <p:spPr>
          <a:xfrm>
            <a:off x="556181" y="411921"/>
            <a:ext cx="805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>
                    <a:lumMod val="50000"/>
                  </a:schemeClr>
                </a:solidFill>
              </a:rPr>
              <a:t>Analyse af fremkommelighed i Aarhus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5EFB331F-F6D8-4C15-AE81-5BA0F47977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844058"/>
              </p:ext>
            </p:extLst>
          </p:nvPr>
        </p:nvGraphicFramePr>
        <p:xfrm>
          <a:off x="0" y="221456"/>
          <a:ext cx="9075738" cy="641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3" imgW="9075109" imgH="6415758" progId="AcroExch.Document.DC">
                  <p:embed/>
                </p:oleObj>
              </mc:Choice>
              <mc:Fallback>
                <p:oleObj name="Acrobat Document" r:id="rId3" imgW="9075109" imgH="641575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21456"/>
                        <a:ext cx="9075738" cy="6415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9873359"/>
      </p:ext>
    </p:extLst>
  </p:cSld>
  <p:clrMapOvr>
    <a:masterClrMapping/>
  </p:clrMapOvr>
</p:sld>
</file>

<file path=ppt/theme/theme1.xml><?xml version="1.0" encoding="utf-8"?>
<a:theme xmlns:a="http://schemas.openxmlformats.org/drawingml/2006/main" name="MT_templat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MT_template</Template>
  <TotalTime>489</TotalTime>
  <Words>141</Words>
  <Application>Microsoft Office PowerPoint</Application>
  <PresentationFormat>Skærmshow (4:3)</PresentationFormat>
  <Paragraphs>18</Paragraphs>
  <Slides>13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9" baseType="lpstr">
      <vt:lpstr>Arial</vt:lpstr>
      <vt:lpstr>Calibri</vt:lpstr>
      <vt:lpstr>Georgia</vt:lpstr>
      <vt:lpstr>Lucida Grande</vt:lpstr>
      <vt:lpstr>MT_template</vt:lpstr>
      <vt:lpstr>Adobe Acrobat Document</vt:lpstr>
      <vt:lpstr>Midttrafiks Trafikplan 2019-22</vt:lpstr>
      <vt:lpstr>PowerPoint-præsentation</vt:lpstr>
      <vt:lpstr>Det midtjyske hovednet</vt:lpstr>
      <vt:lpstr>PowerPoint-præsentation</vt:lpstr>
      <vt:lpstr>Arbejdet med områdeplaner</vt:lpstr>
      <vt:lpstr>PowerPoint-præsentation</vt:lpstr>
      <vt:lpstr>Fremkommelighed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Midttrafiks Trafikplan 2019-22</dc:title>
  <dc:creator>Anne Møller Jakobsen</dc:creator>
  <cp:lastModifiedBy>Ole Sørensen</cp:lastModifiedBy>
  <cp:revision>31</cp:revision>
  <dcterms:created xsi:type="dcterms:W3CDTF">2018-10-24T09:43:34Z</dcterms:created>
  <dcterms:modified xsi:type="dcterms:W3CDTF">2019-06-03T20:08:48Z</dcterms:modified>
</cp:coreProperties>
</file>